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33" r:id="rId5"/>
  </p:sldMasterIdLst>
  <p:notesMasterIdLst>
    <p:notesMasterId r:id="rId12"/>
  </p:notesMasterIdLst>
  <p:handoutMasterIdLst>
    <p:handoutMasterId r:id="rId13"/>
  </p:handoutMasterIdLst>
  <p:sldIdLst>
    <p:sldId id="6366" r:id="rId6"/>
    <p:sldId id="6364" r:id="rId7"/>
    <p:sldId id="6365" r:id="rId8"/>
    <p:sldId id="6363" r:id="rId9"/>
    <p:sldId id="273" r:id="rId10"/>
    <p:sldId id="274" r:id="rId1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6366"/>
            <p14:sldId id="6364"/>
            <p14:sldId id="6365"/>
            <p14:sldId id="6363"/>
            <p14:sldId id="273"/>
          </p14:sldIdLst>
        </p14:section>
        <p14:section name="Section Opener options" id="{D3773CD4-779B-43AF-9FBD-7EF941CCFCD7}">
          <p14:sldIdLst/>
        </p14:section>
        <p14:section name="Content slides" id="{0C749B40-D26C-4827-815A-EF0EDBB1F1D9}">
          <p14:sldIdLst/>
        </p14:section>
        <p14:section name="Content &amp; Image" id="{41083D9C-0E78-4712-A4D2-672A810DDB9A}">
          <p14:sldIdLst/>
        </p14:section>
        <p14:section name="Graphs and charts" id="{EA9C0D2A-1C38-41A1-B096-1BCE05E56F9D}">
          <p14:sldIdLst/>
        </p14:section>
        <p14:section name="Elements" id="{41708F08-FC16-48B6-A0C3-BF7BEC48C524}">
          <p14:sldIdLst>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7"/>
    <a:srgbClr val="FF3399"/>
    <a:srgbClr val="0070AD"/>
    <a:srgbClr val="12ABDB"/>
    <a:srgbClr val="FF304C"/>
    <a:srgbClr val="C7FF17"/>
    <a:srgbClr val="2B0A3D"/>
    <a:srgbClr val="300B48"/>
    <a:srgbClr val="D9D9D9"/>
    <a:srgbClr val="95E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7" autoAdjust="0"/>
    <p:restoredTop sz="93817" autoAdjust="0"/>
  </p:normalViewPr>
  <p:slideViewPr>
    <p:cSldViewPr>
      <p:cViewPr varScale="1">
        <p:scale>
          <a:sx n="62" d="100"/>
          <a:sy n="62" d="100"/>
        </p:scale>
        <p:origin x="1060" y="5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53B87D-E185-422C-A007-DDBDCFEB9A7D}"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3FDF14AC-BBEA-4AD6-A5A7-09B1871D0A39}">
      <dgm:prSet phldrT="[Text]" custT="1"/>
      <dgm:spPr/>
      <dgm:t>
        <a:bodyPr/>
        <a:lstStyle/>
        <a:p>
          <a:endParaRPr lang="en-US" sz="1100" b="0" dirty="0"/>
        </a:p>
        <a:p>
          <a:r>
            <a:rPr lang="en-US" sz="1100" b="0" dirty="0"/>
            <a:t>Soft Skills –Foundation Part 1 </a:t>
          </a:r>
        </a:p>
      </dgm:t>
    </dgm:pt>
    <dgm:pt modelId="{878796A7-0D55-46E0-BC95-9703CCC761FD}" type="parTrans" cxnId="{DC60DEBF-7F43-4128-A1F9-74C49AE7A866}">
      <dgm:prSet/>
      <dgm:spPr/>
      <dgm:t>
        <a:bodyPr/>
        <a:lstStyle/>
        <a:p>
          <a:endParaRPr lang="en-US"/>
        </a:p>
      </dgm:t>
    </dgm:pt>
    <dgm:pt modelId="{EB7235EF-46FF-40F8-A55B-544666A6A7A5}" type="sibTrans" cxnId="{DC60DEBF-7F43-4128-A1F9-74C49AE7A866}">
      <dgm:prSet/>
      <dgm:spPr/>
      <dgm:t>
        <a:bodyPr/>
        <a:lstStyle/>
        <a:p>
          <a:endParaRPr lang="en-US"/>
        </a:p>
      </dgm:t>
    </dgm:pt>
    <dgm:pt modelId="{6613A853-435C-49C9-8998-2B2F9AD04E5F}">
      <dgm:prSet phldrT="[Text]"/>
      <dgm:spPr/>
      <dgm:t>
        <a:bodyPr/>
        <a:lstStyle/>
        <a:p>
          <a:endParaRPr lang="en-US" dirty="0"/>
        </a:p>
      </dgm:t>
    </dgm:pt>
    <dgm:pt modelId="{880EBEC4-6C41-42C1-89C6-A088E3047A74}" type="parTrans" cxnId="{214DE37C-116D-48B2-944C-0FA0933D8DE6}">
      <dgm:prSet/>
      <dgm:spPr/>
      <dgm:t>
        <a:bodyPr/>
        <a:lstStyle/>
        <a:p>
          <a:endParaRPr lang="en-US"/>
        </a:p>
      </dgm:t>
    </dgm:pt>
    <dgm:pt modelId="{81D40AD8-3CD7-4A85-92DD-45DC8B60C6D2}" type="sibTrans" cxnId="{214DE37C-116D-48B2-944C-0FA0933D8DE6}">
      <dgm:prSet/>
      <dgm:spPr/>
      <dgm:t>
        <a:bodyPr/>
        <a:lstStyle/>
        <a:p>
          <a:endParaRPr lang="en-US"/>
        </a:p>
      </dgm:t>
    </dgm:pt>
    <dgm:pt modelId="{B37417ED-0936-4049-B6EF-4706E1E338D3}">
      <dgm:prSet phldrT="[Text]"/>
      <dgm:spPr/>
      <dgm:t>
        <a:bodyPr/>
        <a:lstStyle/>
        <a:p>
          <a:endParaRPr lang="en-US" dirty="0"/>
        </a:p>
      </dgm:t>
    </dgm:pt>
    <dgm:pt modelId="{5B98EC9E-DB09-44E5-8581-5D946F59F417}" type="parTrans" cxnId="{3334BB58-B637-43E0-B55E-A433EE596457}">
      <dgm:prSet/>
      <dgm:spPr/>
      <dgm:t>
        <a:bodyPr/>
        <a:lstStyle/>
        <a:p>
          <a:endParaRPr lang="en-US"/>
        </a:p>
      </dgm:t>
    </dgm:pt>
    <dgm:pt modelId="{7AC874CC-F21F-45DB-8E6D-3DD62CD36F26}" type="sibTrans" cxnId="{3334BB58-B637-43E0-B55E-A433EE596457}">
      <dgm:prSet/>
      <dgm:spPr/>
      <dgm:t>
        <a:bodyPr/>
        <a:lstStyle/>
        <a:p>
          <a:endParaRPr lang="en-US"/>
        </a:p>
      </dgm:t>
    </dgm:pt>
    <dgm:pt modelId="{F407048A-352F-4012-8283-275ACE91C4DB}">
      <dgm:prSet phldrT="[Text]"/>
      <dgm:spPr/>
      <dgm:t>
        <a:bodyPr/>
        <a:lstStyle/>
        <a:p>
          <a:endParaRPr lang="en-US" dirty="0"/>
        </a:p>
      </dgm:t>
    </dgm:pt>
    <dgm:pt modelId="{11A1B1A3-FF53-49B4-8AC9-7066C06C0A7F}" type="parTrans" cxnId="{647C60F8-0EA9-42BB-AC9C-F8B07E6E1A53}">
      <dgm:prSet/>
      <dgm:spPr/>
      <dgm:t>
        <a:bodyPr/>
        <a:lstStyle/>
        <a:p>
          <a:endParaRPr lang="en-US"/>
        </a:p>
      </dgm:t>
    </dgm:pt>
    <dgm:pt modelId="{E8EA0C2D-833B-465E-919C-116A2211E98F}" type="sibTrans" cxnId="{647C60F8-0EA9-42BB-AC9C-F8B07E6E1A53}">
      <dgm:prSet/>
      <dgm:spPr/>
      <dgm:t>
        <a:bodyPr/>
        <a:lstStyle/>
        <a:p>
          <a:endParaRPr lang="en-US"/>
        </a:p>
      </dgm:t>
    </dgm:pt>
    <dgm:pt modelId="{BF06683B-B1B7-42E3-8820-A559EE1020A7}">
      <dgm:prSet phldrT="[Text]" custT="1"/>
      <dgm:spPr/>
      <dgm:t>
        <a:bodyPr/>
        <a:lstStyle/>
        <a:p>
          <a:endParaRPr lang="en-US" sz="800" dirty="0"/>
        </a:p>
        <a:p>
          <a:r>
            <a:rPr lang="en-US" sz="1050" dirty="0"/>
            <a:t>Implementation </a:t>
          </a:r>
        </a:p>
        <a:p>
          <a:r>
            <a:rPr lang="en-US" sz="1050" dirty="0"/>
            <a:t>in upcoming  weeks </a:t>
          </a:r>
        </a:p>
      </dgm:t>
    </dgm:pt>
    <dgm:pt modelId="{AB6F12B5-DD1B-4BA1-8567-A08F3969C313}" type="parTrans" cxnId="{31BD4FCE-611A-4196-A080-B26CF2BABC26}">
      <dgm:prSet/>
      <dgm:spPr/>
      <dgm:t>
        <a:bodyPr/>
        <a:lstStyle/>
        <a:p>
          <a:endParaRPr lang="en-US"/>
        </a:p>
      </dgm:t>
    </dgm:pt>
    <dgm:pt modelId="{E1409F4E-D842-4F7A-A8DF-8CEC0E554991}" type="sibTrans" cxnId="{31BD4FCE-611A-4196-A080-B26CF2BABC26}">
      <dgm:prSet/>
      <dgm:spPr/>
      <dgm:t>
        <a:bodyPr/>
        <a:lstStyle/>
        <a:p>
          <a:endParaRPr lang="en-US"/>
        </a:p>
      </dgm:t>
    </dgm:pt>
    <dgm:pt modelId="{B9828C87-026F-40FA-803C-E399F4E2D996}">
      <dgm:prSet phldrT="[Text]"/>
      <dgm:spPr/>
      <dgm:t>
        <a:bodyPr/>
        <a:lstStyle/>
        <a:p>
          <a:endParaRPr lang="en-US" dirty="0"/>
        </a:p>
      </dgm:t>
    </dgm:pt>
    <dgm:pt modelId="{4EC260A8-4F90-4975-B9D8-B4A78E02E20D}" type="parTrans" cxnId="{4F1023FD-F307-495C-814E-D65EA91540AE}">
      <dgm:prSet/>
      <dgm:spPr/>
      <dgm:t>
        <a:bodyPr/>
        <a:lstStyle/>
        <a:p>
          <a:endParaRPr lang="en-US"/>
        </a:p>
      </dgm:t>
    </dgm:pt>
    <dgm:pt modelId="{D7B1C1FA-5DA8-4477-84EB-8A1FA3EE26A3}" type="sibTrans" cxnId="{4F1023FD-F307-495C-814E-D65EA91540AE}">
      <dgm:prSet/>
      <dgm:spPr/>
      <dgm:t>
        <a:bodyPr/>
        <a:lstStyle/>
        <a:p>
          <a:endParaRPr lang="en-US"/>
        </a:p>
      </dgm:t>
    </dgm:pt>
    <dgm:pt modelId="{EC9682E7-3E5C-438B-96EA-491654F3DDE9}">
      <dgm:prSet phldrT="[Text]" custT="1"/>
      <dgm:spPr/>
      <dgm:t>
        <a:bodyPr/>
        <a:lstStyle/>
        <a:p>
          <a:r>
            <a:rPr lang="en-US" sz="1100" dirty="0"/>
            <a:t> </a:t>
          </a:r>
        </a:p>
        <a:p>
          <a:r>
            <a:rPr lang="en-US" sz="1100" dirty="0"/>
            <a:t>Implementation in upcoming weeks</a:t>
          </a:r>
        </a:p>
      </dgm:t>
    </dgm:pt>
    <dgm:pt modelId="{464345CC-BBEE-4C72-99E6-7C13822C2D36}" type="parTrans" cxnId="{9A75C9A7-B40D-4693-B0C1-C5D24979A24D}">
      <dgm:prSet/>
      <dgm:spPr/>
      <dgm:t>
        <a:bodyPr/>
        <a:lstStyle/>
        <a:p>
          <a:endParaRPr lang="en-US"/>
        </a:p>
      </dgm:t>
    </dgm:pt>
    <dgm:pt modelId="{35DC9971-6E96-4AF3-8369-CC8EF547E4DC}" type="sibTrans" cxnId="{9A75C9A7-B40D-4693-B0C1-C5D24979A24D}">
      <dgm:prSet/>
      <dgm:spPr/>
      <dgm:t>
        <a:bodyPr/>
        <a:lstStyle/>
        <a:p>
          <a:endParaRPr lang="en-US"/>
        </a:p>
      </dgm:t>
    </dgm:pt>
    <dgm:pt modelId="{104669B3-EE19-45ED-8811-6505578B27D3}" type="pres">
      <dgm:prSet presAssocID="{1B53B87D-E185-422C-A007-DDBDCFEB9A7D}" presName="rootnode" presStyleCnt="0">
        <dgm:presLayoutVars>
          <dgm:chMax/>
          <dgm:chPref/>
          <dgm:dir/>
          <dgm:animLvl val="lvl"/>
        </dgm:presLayoutVars>
      </dgm:prSet>
      <dgm:spPr/>
    </dgm:pt>
    <dgm:pt modelId="{B4D7C98E-ACB5-4D00-910A-55FD034714A8}" type="pres">
      <dgm:prSet presAssocID="{3FDF14AC-BBEA-4AD6-A5A7-09B1871D0A39}" presName="composite" presStyleCnt="0"/>
      <dgm:spPr/>
    </dgm:pt>
    <dgm:pt modelId="{5B16299E-FD98-4BDF-9A89-9C460410FB42}" type="pres">
      <dgm:prSet presAssocID="{3FDF14AC-BBEA-4AD6-A5A7-09B1871D0A39}" presName="LShape" presStyleLbl="alignNode1" presStyleIdx="0" presStyleCnt="13" custLinFactNeighborX="12067" custLinFactNeighborY="17227"/>
      <dgm:spPr/>
    </dgm:pt>
    <dgm:pt modelId="{98F29758-F968-4504-8053-C67AE8940296}" type="pres">
      <dgm:prSet presAssocID="{3FDF14AC-BBEA-4AD6-A5A7-09B1871D0A39}" presName="ParentText" presStyleLbl="revTx" presStyleIdx="0" presStyleCnt="7" custScaleX="105915" custScaleY="98290" custLinFactNeighborX="18739" custLinFactNeighborY="-8892">
        <dgm:presLayoutVars>
          <dgm:chMax val="0"/>
          <dgm:chPref val="0"/>
          <dgm:bulletEnabled val="1"/>
        </dgm:presLayoutVars>
      </dgm:prSet>
      <dgm:spPr/>
    </dgm:pt>
    <dgm:pt modelId="{AF769881-304F-4D2E-8F7A-A046E799351D}" type="pres">
      <dgm:prSet presAssocID="{3FDF14AC-BBEA-4AD6-A5A7-09B1871D0A39}" presName="Triangle" presStyleLbl="alignNode1" presStyleIdx="1" presStyleCnt="13" custLinFactY="23628" custLinFactNeighborX="96527" custLinFactNeighborY="100000"/>
      <dgm:spPr/>
    </dgm:pt>
    <dgm:pt modelId="{4FCE3A5A-2C80-4661-B1BB-678CE21FECF0}" type="pres">
      <dgm:prSet presAssocID="{EB7235EF-46FF-40F8-A55B-544666A6A7A5}" presName="sibTrans" presStyleCnt="0"/>
      <dgm:spPr/>
    </dgm:pt>
    <dgm:pt modelId="{6CCC5BF5-48C8-46DF-8043-8023C143CD9D}" type="pres">
      <dgm:prSet presAssocID="{EB7235EF-46FF-40F8-A55B-544666A6A7A5}" presName="space" presStyleCnt="0"/>
      <dgm:spPr/>
    </dgm:pt>
    <dgm:pt modelId="{C125E7EA-3CB8-4FB5-8299-7DC95FBFFF00}" type="pres">
      <dgm:prSet presAssocID="{6613A853-435C-49C9-8998-2B2F9AD04E5F}" presName="composite" presStyleCnt="0"/>
      <dgm:spPr/>
    </dgm:pt>
    <dgm:pt modelId="{51AEE8AB-DBB6-4126-8A91-97584EFD8086}" type="pres">
      <dgm:prSet presAssocID="{6613A853-435C-49C9-8998-2B2F9AD04E5F}" presName="LShape" presStyleLbl="alignNode1" presStyleIdx="2" presStyleCnt="13" custLinFactNeighborX="5089" custLinFactNeighborY="21650"/>
      <dgm:spPr/>
    </dgm:pt>
    <dgm:pt modelId="{129B61D1-DFC5-4BF6-945C-95FBB78F4925}" type="pres">
      <dgm:prSet presAssocID="{6613A853-435C-49C9-8998-2B2F9AD04E5F}" presName="ParentText" presStyleLbl="revTx" presStyleIdx="1" presStyleCnt="7" custLinFactNeighborX="21482" custLinFactNeighborY="10236">
        <dgm:presLayoutVars>
          <dgm:chMax val="0"/>
          <dgm:chPref val="0"/>
          <dgm:bulletEnabled val="1"/>
        </dgm:presLayoutVars>
      </dgm:prSet>
      <dgm:spPr/>
    </dgm:pt>
    <dgm:pt modelId="{6CAC8B5F-AD47-41A5-9F6A-A1DA2BA974BB}" type="pres">
      <dgm:prSet presAssocID="{6613A853-435C-49C9-8998-2B2F9AD04E5F}" presName="Triangle" presStyleLbl="alignNode1" presStyleIdx="3" presStyleCnt="13" custLinFactY="91730" custLinFactNeighborX="85747" custLinFactNeighborY="100000"/>
      <dgm:spPr/>
    </dgm:pt>
    <dgm:pt modelId="{540CF3F9-C554-44B5-8CA5-F1E8E79EC50D}" type="pres">
      <dgm:prSet presAssocID="{81D40AD8-3CD7-4A85-92DD-45DC8B60C6D2}" presName="sibTrans" presStyleCnt="0"/>
      <dgm:spPr/>
    </dgm:pt>
    <dgm:pt modelId="{A6EF11FF-0A1C-40D1-85F2-DA4A0134934C}" type="pres">
      <dgm:prSet presAssocID="{81D40AD8-3CD7-4A85-92DD-45DC8B60C6D2}" presName="space" presStyleCnt="0"/>
      <dgm:spPr/>
    </dgm:pt>
    <dgm:pt modelId="{52826927-BFA8-4E18-AA78-2A3AB48A96C3}" type="pres">
      <dgm:prSet presAssocID="{B37417ED-0936-4049-B6EF-4706E1E338D3}" presName="composite" presStyleCnt="0"/>
      <dgm:spPr/>
    </dgm:pt>
    <dgm:pt modelId="{EA3C7DA8-56B8-4FD6-9051-3C8924A1ADEA}" type="pres">
      <dgm:prSet presAssocID="{B37417ED-0936-4049-B6EF-4706E1E338D3}" presName="LShape" presStyleLbl="alignNode1" presStyleIdx="4" presStyleCnt="13" custLinFactNeighborX="2617" custLinFactNeighborY="-7327"/>
      <dgm:spPr/>
    </dgm:pt>
    <dgm:pt modelId="{DCACF97D-8C2A-4DB7-A013-1C9DF031E22D}" type="pres">
      <dgm:prSet presAssocID="{B37417ED-0936-4049-B6EF-4706E1E338D3}" presName="ParentText" presStyleLbl="revTx" presStyleIdx="2" presStyleCnt="7" custScaleX="67833" custScaleY="115076" custLinFactNeighborX="18583" custLinFactNeighborY="36295">
        <dgm:presLayoutVars>
          <dgm:chMax val="0"/>
          <dgm:chPref val="0"/>
          <dgm:bulletEnabled val="1"/>
        </dgm:presLayoutVars>
      </dgm:prSet>
      <dgm:spPr/>
    </dgm:pt>
    <dgm:pt modelId="{72EE5946-8060-4111-B679-1E2F22855C93}" type="pres">
      <dgm:prSet presAssocID="{B37417ED-0936-4049-B6EF-4706E1E338D3}" presName="Triangle" presStyleLbl="alignNode1" presStyleIdx="5" presStyleCnt="13" custLinFactNeighborX="73433" custLinFactNeighborY="76910"/>
      <dgm:spPr/>
    </dgm:pt>
    <dgm:pt modelId="{F6865550-C350-41D6-A8BD-1BD4549D3010}" type="pres">
      <dgm:prSet presAssocID="{7AC874CC-F21F-45DB-8E6D-3DD62CD36F26}" presName="sibTrans" presStyleCnt="0"/>
      <dgm:spPr/>
    </dgm:pt>
    <dgm:pt modelId="{D13038BC-8460-4039-A078-DBD280820F7D}" type="pres">
      <dgm:prSet presAssocID="{7AC874CC-F21F-45DB-8E6D-3DD62CD36F26}" presName="space" presStyleCnt="0"/>
      <dgm:spPr/>
    </dgm:pt>
    <dgm:pt modelId="{24EB48D6-8D84-4DA3-B664-F93AA4AC4BC2}" type="pres">
      <dgm:prSet presAssocID="{F407048A-352F-4012-8283-275ACE91C4DB}" presName="composite" presStyleCnt="0"/>
      <dgm:spPr/>
    </dgm:pt>
    <dgm:pt modelId="{465C2983-EC62-4B8C-9BF4-E0ECB77E8B96}" type="pres">
      <dgm:prSet presAssocID="{F407048A-352F-4012-8283-275ACE91C4DB}" presName="LShape" presStyleLbl="alignNode1" presStyleIdx="6" presStyleCnt="13" custLinFactNeighborX="-1015" custLinFactNeighborY="13313"/>
      <dgm:spPr/>
    </dgm:pt>
    <dgm:pt modelId="{48FCB108-DC10-4272-8BFF-4BE18D97CD43}" type="pres">
      <dgm:prSet presAssocID="{F407048A-352F-4012-8283-275ACE91C4DB}" presName="ParentText" presStyleLbl="revTx" presStyleIdx="3" presStyleCnt="7">
        <dgm:presLayoutVars>
          <dgm:chMax val="0"/>
          <dgm:chPref val="0"/>
          <dgm:bulletEnabled val="1"/>
        </dgm:presLayoutVars>
      </dgm:prSet>
      <dgm:spPr/>
    </dgm:pt>
    <dgm:pt modelId="{686FF0AD-7F20-40E1-B533-1BB18EBE5361}" type="pres">
      <dgm:prSet presAssocID="{F407048A-352F-4012-8283-275ACE91C4DB}" presName="Triangle" presStyleLbl="alignNode1" presStyleIdx="7" presStyleCnt="13" custLinFactY="28978" custLinFactNeighborX="40059" custLinFactNeighborY="100000"/>
      <dgm:spPr/>
    </dgm:pt>
    <dgm:pt modelId="{E903A837-DED6-4AC6-A589-37E3EB5EDD3A}" type="pres">
      <dgm:prSet presAssocID="{E8EA0C2D-833B-465E-919C-116A2211E98F}" presName="sibTrans" presStyleCnt="0"/>
      <dgm:spPr/>
    </dgm:pt>
    <dgm:pt modelId="{6213CC98-5CBB-4707-9012-C9EDEA19C9CA}" type="pres">
      <dgm:prSet presAssocID="{E8EA0C2D-833B-465E-919C-116A2211E98F}" presName="space" presStyleCnt="0"/>
      <dgm:spPr/>
    </dgm:pt>
    <dgm:pt modelId="{289BEDEE-DB43-4401-989A-7BF61B045406}" type="pres">
      <dgm:prSet presAssocID="{BF06683B-B1B7-42E3-8820-A559EE1020A7}" presName="composite" presStyleCnt="0"/>
      <dgm:spPr/>
    </dgm:pt>
    <dgm:pt modelId="{BA88122D-E0B0-41A3-956C-455431527B0E}" type="pres">
      <dgm:prSet presAssocID="{BF06683B-B1B7-42E3-8820-A559EE1020A7}" presName="LShape" presStyleLbl="alignNode1" presStyleIdx="8" presStyleCnt="13" custLinFactNeighborX="-6244" custLinFactNeighborY="22387"/>
      <dgm:spPr/>
    </dgm:pt>
    <dgm:pt modelId="{BCB1BC2C-93DD-43DA-AD7C-386A780047BE}" type="pres">
      <dgm:prSet presAssocID="{BF06683B-B1B7-42E3-8820-A559EE1020A7}" presName="ParentText" presStyleLbl="revTx" presStyleIdx="4" presStyleCnt="7" custScaleX="125297" custLinFactX="22773" custLinFactNeighborX="100000" custLinFactNeighborY="-7572">
        <dgm:presLayoutVars>
          <dgm:chMax val="0"/>
          <dgm:chPref val="0"/>
          <dgm:bulletEnabled val="1"/>
        </dgm:presLayoutVars>
      </dgm:prSet>
      <dgm:spPr/>
    </dgm:pt>
    <dgm:pt modelId="{11EF9052-AD56-43BB-9770-99FFD49CC50F}" type="pres">
      <dgm:prSet presAssocID="{BF06683B-B1B7-42E3-8820-A559EE1020A7}" presName="Triangle" presStyleLbl="alignNode1" presStyleIdx="9" presStyleCnt="13" custLinFactY="48655" custLinFactNeighborX="-20188" custLinFactNeighborY="100000"/>
      <dgm:spPr/>
    </dgm:pt>
    <dgm:pt modelId="{3A114D80-743B-4677-9505-2B692B1A787F}" type="pres">
      <dgm:prSet presAssocID="{E1409F4E-D842-4F7A-A8DF-8CEC0E554991}" presName="sibTrans" presStyleCnt="0"/>
      <dgm:spPr/>
    </dgm:pt>
    <dgm:pt modelId="{97FD6084-1E8A-4FF6-9D03-8DC7A8E430FD}" type="pres">
      <dgm:prSet presAssocID="{E1409F4E-D842-4F7A-A8DF-8CEC0E554991}" presName="space" presStyleCnt="0"/>
      <dgm:spPr/>
    </dgm:pt>
    <dgm:pt modelId="{1869EFED-15DE-46AE-A332-3FC152763FA1}" type="pres">
      <dgm:prSet presAssocID="{B9828C87-026F-40FA-803C-E399F4E2D996}" presName="composite" presStyleCnt="0"/>
      <dgm:spPr/>
    </dgm:pt>
    <dgm:pt modelId="{5CF3D93D-11F0-4A61-9393-1D75FD04A9E4}" type="pres">
      <dgm:prSet presAssocID="{B9828C87-026F-40FA-803C-E399F4E2D996}" presName="LShape" presStyleLbl="alignNode1" presStyleIdx="10" presStyleCnt="13" custLinFactNeighborX="-13578" custLinFactNeighborY="36920"/>
      <dgm:spPr/>
    </dgm:pt>
    <dgm:pt modelId="{59586FBD-2169-4B9D-B1B6-7242B990E6A0}" type="pres">
      <dgm:prSet presAssocID="{B9828C87-026F-40FA-803C-E399F4E2D996}" presName="ParentText" presStyleLbl="revTx" presStyleIdx="5" presStyleCnt="7" custLinFactX="4871" custLinFactNeighborX="100000" custLinFactNeighborY="-30834">
        <dgm:presLayoutVars>
          <dgm:chMax val="0"/>
          <dgm:chPref val="0"/>
          <dgm:bulletEnabled val="1"/>
        </dgm:presLayoutVars>
      </dgm:prSet>
      <dgm:spPr/>
    </dgm:pt>
    <dgm:pt modelId="{C97475A8-C665-4124-9ACA-5B3A7A663C12}" type="pres">
      <dgm:prSet presAssocID="{B9828C87-026F-40FA-803C-E399F4E2D996}" presName="Triangle" presStyleLbl="alignNode1" presStyleIdx="11" presStyleCnt="13" custLinFactY="100000" custLinFactNeighborX="-70490" custLinFactNeighborY="125831"/>
      <dgm:spPr/>
    </dgm:pt>
    <dgm:pt modelId="{714243DB-C960-4BD8-B1D5-E1D288513CF2}" type="pres">
      <dgm:prSet presAssocID="{D7B1C1FA-5DA8-4477-84EB-8A1FA3EE26A3}" presName="sibTrans" presStyleCnt="0"/>
      <dgm:spPr/>
    </dgm:pt>
    <dgm:pt modelId="{9EC029D3-D616-4534-ACD3-F0AF3CFC6EBE}" type="pres">
      <dgm:prSet presAssocID="{D7B1C1FA-5DA8-4477-84EB-8A1FA3EE26A3}" presName="space" presStyleCnt="0"/>
      <dgm:spPr/>
    </dgm:pt>
    <dgm:pt modelId="{58513611-4828-45B3-B6BF-AA5C4FF0239B}" type="pres">
      <dgm:prSet presAssocID="{EC9682E7-3E5C-438B-96EA-491654F3DDE9}" presName="composite" presStyleCnt="0"/>
      <dgm:spPr/>
    </dgm:pt>
    <dgm:pt modelId="{1130A75D-2383-42B3-8D7A-64EDBED8E4AF}" type="pres">
      <dgm:prSet presAssocID="{EC9682E7-3E5C-438B-96EA-491654F3DDE9}" presName="LShape" presStyleLbl="alignNode1" presStyleIdx="12" presStyleCnt="13" custScaleX="78562" custLinFactNeighborX="-43311" custLinFactNeighborY="10458"/>
      <dgm:spPr/>
    </dgm:pt>
    <dgm:pt modelId="{124830E9-0B64-458B-8231-7336C0FB2BC6}" type="pres">
      <dgm:prSet presAssocID="{EC9682E7-3E5C-438B-96EA-491654F3DDE9}" presName="ParentText" presStyleLbl="revTx" presStyleIdx="6" presStyleCnt="7" custScaleX="137496" custScaleY="85418" custLinFactX="-163211" custLinFactNeighborX="-200000" custLinFactNeighborY="93477">
        <dgm:presLayoutVars>
          <dgm:chMax val="0"/>
          <dgm:chPref val="0"/>
          <dgm:bulletEnabled val="1"/>
        </dgm:presLayoutVars>
      </dgm:prSet>
      <dgm:spPr/>
    </dgm:pt>
  </dgm:ptLst>
  <dgm:cxnLst>
    <dgm:cxn modelId="{A9591E07-5DC9-4BC0-922E-A158CDABCAA5}" type="presOf" srcId="{BF06683B-B1B7-42E3-8820-A559EE1020A7}" destId="{BCB1BC2C-93DD-43DA-AD7C-386A780047BE}" srcOrd="0" destOrd="0" presId="urn:microsoft.com/office/officeart/2009/3/layout/StepUpProcess"/>
    <dgm:cxn modelId="{DDB0010A-0F40-46A7-9111-D474C6148371}" type="presOf" srcId="{6613A853-435C-49C9-8998-2B2F9AD04E5F}" destId="{129B61D1-DFC5-4BF6-945C-95FBB78F4925}" srcOrd="0" destOrd="0" presId="urn:microsoft.com/office/officeart/2009/3/layout/StepUpProcess"/>
    <dgm:cxn modelId="{393B745B-B2BC-42F8-A137-1428DBCC9D2B}" type="presOf" srcId="{3FDF14AC-BBEA-4AD6-A5A7-09B1871D0A39}" destId="{98F29758-F968-4504-8053-C67AE8940296}" srcOrd="0" destOrd="0" presId="urn:microsoft.com/office/officeart/2009/3/layout/StepUpProcess"/>
    <dgm:cxn modelId="{3334BB58-B637-43E0-B55E-A433EE596457}" srcId="{1B53B87D-E185-422C-A007-DDBDCFEB9A7D}" destId="{B37417ED-0936-4049-B6EF-4706E1E338D3}" srcOrd="2" destOrd="0" parTransId="{5B98EC9E-DB09-44E5-8581-5D946F59F417}" sibTransId="{7AC874CC-F21F-45DB-8E6D-3DD62CD36F26}"/>
    <dgm:cxn modelId="{214DE37C-116D-48B2-944C-0FA0933D8DE6}" srcId="{1B53B87D-E185-422C-A007-DDBDCFEB9A7D}" destId="{6613A853-435C-49C9-8998-2B2F9AD04E5F}" srcOrd="1" destOrd="0" parTransId="{880EBEC4-6C41-42C1-89C6-A088E3047A74}" sibTransId="{81D40AD8-3CD7-4A85-92DD-45DC8B60C6D2}"/>
    <dgm:cxn modelId="{9A75C9A7-B40D-4693-B0C1-C5D24979A24D}" srcId="{1B53B87D-E185-422C-A007-DDBDCFEB9A7D}" destId="{EC9682E7-3E5C-438B-96EA-491654F3DDE9}" srcOrd="6" destOrd="0" parTransId="{464345CC-BBEE-4C72-99E6-7C13822C2D36}" sibTransId="{35DC9971-6E96-4AF3-8369-CC8EF547E4DC}"/>
    <dgm:cxn modelId="{FB06C1A9-713A-4748-8608-4BD89692E0ED}" type="presOf" srcId="{1B53B87D-E185-422C-A007-DDBDCFEB9A7D}" destId="{104669B3-EE19-45ED-8811-6505578B27D3}" srcOrd="0" destOrd="0" presId="urn:microsoft.com/office/officeart/2009/3/layout/StepUpProcess"/>
    <dgm:cxn modelId="{7D6467B1-7040-467F-BC8C-9391E5A49F11}" type="presOf" srcId="{B37417ED-0936-4049-B6EF-4706E1E338D3}" destId="{DCACF97D-8C2A-4DB7-A013-1C9DF031E22D}" srcOrd="0" destOrd="0" presId="urn:microsoft.com/office/officeart/2009/3/layout/StepUpProcess"/>
    <dgm:cxn modelId="{DC60DEBF-7F43-4128-A1F9-74C49AE7A866}" srcId="{1B53B87D-E185-422C-A007-DDBDCFEB9A7D}" destId="{3FDF14AC-BBEA-4AD6-A5A7-09B1871D0A39}" srcOrd="0" destOrd="0" parTransId="{878796A7-0D55-46E0-BC95-9703CCC761FD}" sibTransId="{EB7235EF-46FF-40F8-A55B-544666A6A7A5}"/>
    <dgm:cxn modelId="{0B60DDC4-31BF-4AD9-8A6E-7B731F7AF7CB}" type="presOf" srcId="{EC9682E7-3E5C-438B-96EA-491654F3DDE9}" destId="{124830E9-0B64-458B-8231-7336C0FB2BC6}" srcOrd="0" destOrd="0" presId="urn:microsoft.com/office/officeart/2009/3/layout/StepUpProcess"/>
    <dgm:cxn modelId="{64281DCD-6DFE-42DD-869E-6FDF9556206A}" type="presOf" srcId="{B9828C87-026F-40FA-803C-E399F4E2D996}" destId="{59586FBD-2169-4B9D-B1B6-7242B990E6A0}" srcOrd="0" destOrd="0" presId="urn:microsoft.com/office/officeart/2009/3/layout/StepUpProcess"/>
    <dgm:cxn modelId="{31BD4FCE-611A-4196-A080-B26CF2BABC26}" srcId="{1B53B87D-E185-422C-A007-DDBDCFEB9A7D}" destId="{BF06683B-B1B7-42E3-8820-A559EE1020A7}" srcOrd="4" destOrd="0" parTransId="{AB6F12B5-DD1B-4BA1-8567-A08F3969C313}" sibTransId="{E1409F4E-D842-4F7A-A8DF-8CEC0E554991}"/>
    <dgm:cxn modelId="{FA8F61D9-20D1-4335-B0B8-2CDA4D034687}" type="presOf" srcId="{F407048A-352F-4012-8283-275ACE91C4DB}" destId="{48FCB108-DC10-4272-8BFF-4BE18D97CD43}" srcOrd="0" destOrd="0" presId="urn:microsoft.com/office/officeart/2009/3/layout/StepUpProcess"/>
    <dgm:cxn modelId="{647C60F8-0EA9-42BB-AC9C-F8B07E6E1A53}" srcId="{1B53B87D-E185-422C-A007-DDBDCFEB9A7D}" destId="{F407048A-352F-4012-8283-275ACE91C4DB}" srcOrd="3" destOrd="0" parTransId="{11A1B1A3-FF53-49B4-8AC9-7066C06C0A7F}" sibTransId="{E8EA0C2D-833B-465E-919C-116A2211E98F}"/>
    <dgm:cxn modelId="{4F1023FD-F307-495C-814E-D65EA91540AE}" srcId="{1B53B87D-E185-422C-A007-DDBDCFEB9A7D}" destId="{B9828C87-026F-40FA-803C-E399F4E2D996}" srcOrd="5" destOrd="0" parTransId="{4EC260A8-4F90-4975-B9D8-B4A78E02E20D}" sibTransId="{D7B1C1FA-5DA8-4477-84EB-8A1FA3EE26A3}"/>
    <dgm:cxn modelId="{D5A80B55-EAC3-4E7C-B734-5E90ED1C89F9}" type="presParOf" srcId="{104669B3-EE19-45ED-8811-6505578B27D3}" destId="{B4D7C98E-ACB5-4D00-910A-55FD034714A8}" srcOrd="0" destOrd="0" presId="urn:microsoft.com/office/officeart/2009/3/layout/StepUpProcess"/>
    <dgm:cxn modelId="{1F285F27-632E-4B0A-8D02-A7061381C9A6}" type="presParOf" srcId="{B4D7C98E-ACB5-4D00-910A-55FD034714A8}" destId="{5B16299E-FD98-4BDF-9A89-9C460410FB42}" srcOrd="0" destOrd="0" presId="urn:microsoft.com/office/officeart/2009/3/layout/StepUpProcess"/>
    <dgm:cxn modelId="{D63E38A7-38C8-4EF8-A6E3-5DE1DE3231E1}" type="presParOf" srcId="{B4D7C98E-ACB5-4D00-910A-55FD034714A8}" destId="{98F29758-F968-4504-8053-C67AE8940296}" srcOrd="1" destOrd="0" presId="urn:microsoft.com/office/officeart/2009/3/layout/StepUpProcess"/>
    <dgm:cxn modelId="{8B25E815-E5F9-4688-9F78-9BA56780A074}" type="presParOf" srcId="{B4D7C98E-ACB5-4D00-910A-55FD034714A8}" destId="{AF769881-304F-4D2E-8F7A-A046E799351D}" srcOrd="2" destOrd="0" presId="urn:microsoft.com/office/officeart/2009/3/layout/StepUpProcess"/>
    <dgm:cxn modelId="{1DF28113-3421-4AFB-9433-AEC1D6EA11EE}" type="presParOf" srcId="{104669B3-EE19-45ED-8811-6505578B27D3}" destId="{4FCE3A5A-2C80-4661-B1BB-678CE21FECF0}" srcOrd="1" destOrd="0" presId="urn:microsoft.com/office/officeart/2009/3/layout/StepUpProcess"/>
    <dgm:cxn modelId="{1A1C4B98-F3DE-42D4-A9E8-0DFCC0228ACD}" type="presParOf" srcId="{4FCE3A5A-2C80-4661-B1BB-678CE21FECF0}" destId="{6CCC5BF5-48C8-46DF-8043-8023C143CD9D}" srcOrd="0" destOrd="0" presId="urn:microsoft.com/office/officeart/2009/3/layout/StepUpProcess"/>
    <dgm:cxn modelId="{916946A6-FC86-4E52-9976-CC0FBB2926EB}" type="presParOf" srcId="{104669B3-EE19-45ED-8811-6505578B27D3}" destId="{C125E7EA-3CB8-4FB5-8299-7DC95FBFFF00}" srcOrd="2" destOrd="0" presId="urn:microsoft.com/office/officeart/2009/3/layout/StepUpProcess"/>
    <dgm:cxn modelId="{DD261147-9BA3-43EF-BFD6-681CF43BC659}" type="presParOf" srcId="{C125E7EA-3CB8-4FB5-8299-7DC95FBFFF00}" destId="{51AEE8AB-DBB6-4126-8A91-97584EFD8086}" srcOrd="0" destOrd="0" presId="urn:microsoft.com/office/officeart/2009/3/layout/StepUpProcess"/>
    <dgm:cxn modelId="{DEAD7F9F-691D-4AAC-A4E4-656DB5C4AD8A}" type="presParOf" srcId="{C125E7EA-3CB8-4FB5-8299-7DC95FBFFF00}" destId="{129B61D1-DFC5-4BF6-945C-95FBB78F4925}" srcOrd="1" destOrd="0" presId="urn:microsoft.com/office/officeart/2009/3/layout/StepUpProcess"/>
    <dgm:cxn modelId="{C850AA60-29E0-4EC7-9D0D-BB211154D3E6}" type="presParOf" srcId="{C125E7EA-3CB8-4FB5-8299-7DC95FBFFF00}" destId="{6CAC8B5F-AD47-41A5-9F6A-A1DA2BA974BB}" srcOrd="2" destOrd="0" presId="urn:microsoft.com/office/officeart/2009/3/layout/StepUpProcess"/>
    <dgm:cxn modelId="{CF3DF895-6A6F-4473-BA03-0F171B587700}" type="presParOf" srcId="{104669B3-EE19-45ED-8811-6505578B27D3}" destId="{540CF3F9-C554-44B5-8CA5-F1E8E79EC50D}" srcOrd="3" destOrd="0" presId="urn:microsoft.com/office/officeart/2009/3/layout/StepUpProcess"/>
    <dgm:cxn modelId="{6BF55544-7E4C-4E17-A3C8-9A0501C6BD9F}" type="presParOf" srcId="{540CF3F9-C554-44B5-8CA5-F1E8E79EC50D}" destId="{A6EF11FF-0A1C-40D1-85F2-DA4A0134934C}" srcOrd="0" destOrd="0" presId="urn:microsoft.com/office/officeart/2009/3/layout/StepUpProcess"/>
    <dgm:cxn modelId="{9C81ECBD-BD2A-4E24-A04B-9157D8F36AB9}" type="presParOf" srcId="{104669B3-EE19-45ED-8811-6505578B27D3}" destId="{52826927-BFA8-4E18-AA78-2A3AB48A96C3}" srcOrd="4" destOrd="0" presId="urn:microsoft.com/office/officeart/2009/3/layout/StepUpProcess"/>
    <dgm:cxn modelId="{443A8159-194F-46ED-B589-4DF03DCFE8FD}" type="presParOf" srcId="{52826927-BFA8-4E18-AA78-2A3AB48A96C3}" destId="{EA3C7DA8-56B8-4FD6-9051-3C8924A1ADEA}" srcOrd="0" destOrd="0" presId="urn:microsoft.com/office/officeart/2009/3/layout/StepUpProcess"/>
    <dgm:cxn modelId="{D95DAA28-3097-4676-8AD0-CFB20460013E}" type="presParOf" srcId="{52826927-BFA8-4E18-AA78-2A3AB48A96C3}" destId="{DCACF97D-8C2A-4DB7-A013-1C9DF031E22D}" srcOrd="1" destOrd="0" presId="urn:microsoft.com/office/officeart/2009/3/layout/StepUpProcess"/>
    <dgm:cxn modelId="{3E80D991-D51E-47D3-B73D-F3B8BE822A3F}" type="presParOf" srcId="{52826927-BFA8-4E18-AA78-2A3AB48A96C3}" destId="{72EE5946-8060-4111-B679-1E2F22855C93}" srcOrd="2" destOrd="0" presId="urn:microsoft.com/office/officeart/2009/3/layout/StepUpProcess"/>
    <dgm:cxn modelId="{EC9B1569-DE10-45B7-8F51-BB3088BCA7CE}" type="presParOf" srcId="{104669B3-EE19-45ED-8811-6505578B27D3}" destId="{F6865550-C350-41D6-A8BD-1BD4549D3010}" srcOrd="5" destOrd="0" presId="urn:microsoft.com/office/officeart/2009/3/layout/StepUpProcess"/>
    <dgm:cxn modelId="{53578364-F9B4-4881-B9D6-6B54E1E03F32}" type="presParOf" srcId="{F6865550-C350-41D6-A8BD-1BD4549D3010}" destId="{D13038BC-8460-4039-A078-DBD280820F7D}" srcOrd="0" destOrd="0" presId="urn:microsoft.com/office/officeart/2009/3/layout/StepUpProcess"/>
    <dgm:cxn modelId="{529A7E56-41DA-4B34-AA42-499C9AE02D2F}" type="presParOf" srcId="{104669B3-EE19-45ED-8811-6505578B27D3}" destId="{24EB48D6-8D84-4DA3-B664-F93AA4AC4BC2}" srcOrd="6" destOrd="0" presId="urn:microsoft.com/office/officeart/2009/3/layout/StepUpProcess"/>
    <dgm:cxn modelId="{47A4AB3D-9B12-4471-B1BF-51FD723F8150}" type="presParOf" srcId="{24EB48D6-8D84-4DA3-B664-F93AA4AC4BC2}" destId="{465C2983-EC62-4B8C-9BF4-E0ECB77E8B96}" srcOrd="0" destOrd="0" presId="urn:microsoft.com/office/officeart/2009/3/layout/StepUpProcess"/>
    <dgm:cxn modelId="{4E16A119-EBF8-4652-AAB7-A39F4CE2E8DF}" type="presParOf" srcId="{24EB48D6-8D84-4DA3-B664-F93AA4AC4BC2}" destId="{48FCB108-DC10-4272-8BFF-4BE18D97CD43}" srcOrd="1" destOrd="0" presId="urn:microsoft.com/office/officeart/2009/3/layout/StepUpProcess"/>
    <dgm:cxn modelId="{4DE8CCA5-7DC3-4D21-B733-C13A568D92D3}" type="presParOf" srcId="{24EB48D6-8D84-4DA3-B664-F93AA4AC4BC2}" destId="{686FF0AD-7F20-40E1-B533-1BB18EBE5361}" srcOrd="2" destOrd="0" presId="urn:microsoft.com/office/officeart/2009/3/layout/StepUpProcess"/>
    <dgm:cxn modelId="{A819BABF-754C-47BB-A60F-5A17050A5E89}" type="presParOf" srcId="{104669B3-EE19-45ED-8811-6505578B27D3}" destId="{E903A837-DED6-4AC6-A589-37E3EB5EDD3A}" srcOrd="7" destOrd="0" presId="urn:microsoft.com/office/officeart/2009/3/layout/StepUpProcess"/>
    <dgm:cxn modelId="{4A0F02E7-FE90-47AA-A0D2-0440960F1455}" type="presParOf" srcId="{E903A837-DED6-4AC6-A589-37E3EB5EDD3A}" destId="{6213CC98-5CBB-4707-9012-C9EDEA19C9CA}" srcOrd="0" destOrd="0" presId="urn:microsoft.com/office/officeart/2009/3/layout/StepUpProcess"/>
    <dgm:cxn modelId="{4C7F540A-1241-4FDF-B1A4-4BC7FE1E5426}" type="presParOf" srcId="{104669B3-EE19-45ED-8811-6505578B27D3}" destId="{289BEDEE-DB43-4401-989A-7BF61B045406}" srcOrd="8" destOrd="0" presId="urn:microsoft.com/office/officeart/2009/3/layout/StepUpProcess"/>
    <dgm:cxn modelId="{1E343C11-20AF-4D31-9963-B3AFBE60E266}" type="presParOf" srcId="{289BEDEE-DB43-4401-989A-7BF61B045406}" destId="{BA88122D-E0B0-41A3-956C-455431527B0E}" srcOrd="0" destOrd="0" presId="urn:microsoft.com/office/officeart/2009/3/layout/StepUpProcess"/>
    <dgm:cxn modelId="{1C88DB79-871C-40B6-A75F-3A212A7E4E6A}" type="presParOf" srcId="{289BEDEE-DB43-4401-989A-7BF61B045406}" destId="{BCB1BC2C-93DD-43DA-AD7C-386A780047BE}" srcOrd="1" destOrd="0" presId="urn:microsoft.com/office/officeart/2009/3/layout/StepUpProcess"/>
    <dgm:cxn modelId="{284AC198-6E18-488F-B853-873E6D3ECC64}" type="presParOf" srcId="{289BEDEE-DB43-4401-989A-7BF61B045406}" destId="{11EF9052-AD56-43BB-9770-99FFD49CC50F}" srcOrd="2" destOrd="0" presId="urn:microsoft.com/office/officeart/2009/3/layout/StepUpProcess"/>
    <dgm:cxn modelId="{4DD2EBAC-EC5E-4A8F-A0E7-1AB97EF16E76}" type="presParOf" srcId="{104669B3-EE19-45ED-8811-6505578B27D3}" destId="{3A114D80-743B-4677-9505-2B692B1A787F}" srcOrd="9" destOrd="0" presId="urn:microsoft.com/office/officeart/2009/3/layout/StepUpProcess"/>
    <dgm:cxn modelId="{E138278F-ADAE-4239-928F-21013E2E45D6}" type="presParOf" srcId="{3A114D80-743B-4677-9505-2B692B1A787F}" destId="{97FD6084-1E8A-4FF6-9D03-8DC7A8E430FD}" srcOrd="0" destOrd="0" presId="urn:microsoft.com/office/officeart/2009/3/layout/StepUpProcess"/>
    <dgm:cxn modelId="{0838EA35-ACCA-490D-9A10-ACBBD923CE76}" type="presParOf" srcId="{104669B3-EE19-45ED-8811-6505578B27D3}" destId="{1869EFED-15DE-46AE-A332-3FC152763FA1}" srcOrd="10" destOrd="0" presId="urn:microsoft.com/office/officeart/2009/3/layout/StepUpProcess"/>
    <dgm:cxn modelId="{E4F3FE43-3711-4D7A-A526-A4AE02B8F39F}" type="presParOf" srcId="{1869EFED-15DE-46AE-A332-3FC152763FA1}" destId="{5CF3D93D-11F0-4A61-9393-1D75FD04A9E4}" srcOrd="0" destOrd="0" presId="urn:microsoft.com/office/officeart/2009/3/layout/StepUpProcess"/>
    <dgm:cxn modelId="{EBA42F8C-5D28-4F46-B97C-E41A02E4D45E}" type="presParOf" srcId="{1869EFED-15DE-46AE-A332-3FC152763FA1}" destId="{59586FBD-2169-4B9D-B1B6-7242B990E6A0}" srcOrd="1" destOrd="0" presId="urn:microsoft.com/office/officeart/2009/3/layout/StepUpProcess"/>
    <dgm:cxn modelId="{1DF0301F-BF1B-491E-ADDA-F30965D99027}" type="presParOf" srcId="{1869EFED-15DE-46AE-A332-3FC152763FA1}" destId="{C97475A8-C665-4124-9ACA-5B3A7A663C12}" srcOrd="2" destOrd="0" presId="urn:microsoft.com/office/officeart/2009/3/layout/StepUpProcess"/>
    <dgm:cxn modelId="{D5FE7646-2DA5-4B99-B7A6-D9AACCB7156E}" type="presParOf" srcId="{104669B3-EE19-45ED-8811-6505578B27D3}" destId="{714243DB-C960-4BD8-B1D5-E1D288513CF2}" srcOrd="11" destOrd="0" presId="urn:microsoft.com/office/officeart/2009/3/layout/StepUpProcess"/>
    <dgm:cxn modelId="{30A097DB-0C00-4FF4-9C9D-A22CE1B6E67A}" type="presParOf" srcId="{714243DB-C960-4BD8-B1D5-E1D288513CF2}" destId="{9EC029D3-D616-4534-ACD3-F0AF3CFC6EBE}" srcOrd="0" destOrd="0" presId="urn:microsoft.com/office/officeart/2009/3/layout/StepUpProcess"/>
    <dgm:cxn modelId="{FD87ADF3-D2BA-4841-A14D-C1F2AE91A0E7}" type="presParOf" srcId="{104669B3-EE19-45ED-8811-6505578B27D3}" destId="{58513611-4828-45B3-B6BF-AA5C4FF0239B}" srcOrd="12" destOrd="0" presId="urn:microsoft.com/office/officeart/2009/3/layout/StepUpProcess"/>
    <dgm:cxn modelId="{FFA5585D-8F06-4707-8C74-9CF34972082B}" type="presParOf" srcId="{58513611-4828-45B3-B6BF-AA5C4FF0239B}" destId="{1130A75D-2383-42B3-8D7A-64EDBED8E4AF}" srcOrd="0" destOrd="0" presId="urn:microsoft.com/office/officeart/2009/3/layout/StepUpProcess"/>
    <dgm:cxn modelId="{83820500-4490-4220-9C81-200F6824433E}" type="presParOf" srcId="{58513611-4828-45B3-B6BF-AA5C4FF0239B}" destId="{124830E9-0B64-458B-8231-7336C0FB2BC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6299E-FD98-4BDF-9A89-9C460410FB42}">
      <dsp:nvSpPr>
        <dsp:cNvPr id="0" name=""/>
        <dsp:cNvSpPr/>
      </dsp:nvSpPr>
      <dsp:spPr>
        <a:xfrm rot="5400000">
          <a:off x="353345" y="2434482"/>
          <a:ext cx="661168" cy="1100169"/>
        </a:xfrm>
        <a:prstGeom prst="corner">
          <a:avLst>
            <a:gd name="adj1" fmla="val 16120"/>
            <a:gd name="adj2" fmla="val 16110"/>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F29758-F968-4504-8053-C67AE8940296}">
      <dsp:nvSpPr>
        <dsp:cNvPr id="0" name=""/>
        <dsp:cNvSpPr/>
      </dsp:nvSpPr>
      <dsp:spPr>
        <a:xfrm>
          <a:off x="266970" y="2579323"/>
          <a:ext cx="1051989" cy="855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endParaRPr lang="en-US" sz="1100" b="0" kern="1200" dirty="0"/>
        </a:p>
        <a:p>
          <a:pPr marL="0" lvl="0" indent="0" algn="l" defTabSz="488950">
            <a:lnSpc>
              <a:spcPct val="90000"/>
            </a:lnSpc>
            <a:spcBef>
              <a:spcPct val="0"/>
            </a:spcBef>
            <a:spcAft>
              <a:spcPct val="35000"/>
            </a:spcAft>
            <a:buNone/>
          </a:pPr>
          <a:r>
            <a:rPr lang="en-US" sz="1100" b="0" kern="1200" dirty="0"/>
            <a:t>Soft Skills –Foundation Part 1 </a:t>
          </a:r>
        </a:p>
      </dsp:txBody>
      <dsp:txXfrm>
        <a:off x="266970" y="2579323"/>
        <a:ext cx="1051989" cy="855744"/>
      </dsp:txXfrm>
    </dsp:sp>
    <dsp:sp modelId="{AF769881-304F-4D2E-8F7A-A046E799351D}">
      <dsp:nvSpPr>
        <dsp:cNvPr id="0" name=""/>
        <dsp:cNvSpPr/>
      </dsp:nvSpPr>
      <dsp:spPr>
        <a:xfrm>
          <a:off x="1096953" y="2471270"/>
          <a:ext cx="187403" cy="187403"/>
        </a:xfrm>
        <a:prstGeom prst="triangle">
          <a:avLst>
            <a:gd name="adj" fmla="val 100000"/>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AEE8AB-DBB6-4126-8A91-97584EFD8086}">
      <dsp:nvSpPr>
        <dsp:cNvPr id="0" name=""/>
        <dsp:cNvSpPr/>
      </dsp:nvSpPr>
      <dsp:spPr>
        <a:xfrm rot="5400000">
          <a:off x="1521869" y="2162845"/>
          <a:ext cx="661168" cy="1100169"/>
        </a:xfrm>
        <a:prstGeom prst="corner">
          <a:avLst>
            <a:gd name="adj1" fmla="val 16120"/>
            <a:gd name="adj2" fmla="val 16110"/>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9B61D1-DFC5-4BF6-945C-95FBB78F4925}">
      <dsp:nvSpPr>
        <dsp:cNvPr id="0" name=""/>
        <dsp:cNvSpPr/>
      </dsp:nvSpPr>
      <dsp:spPr>
        <a:xfrm>
          <a:off x="1568883" y="2437534"/>
          <a:ext cx="993239" cy="87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endParaRPr lang="en-US" sz="4000" kern="1200" dirty="0"/>
        </a:p>
      </dsp:txBody>
      <dsp:txXfrm>
        <a:off x="1568883" y="2437534"/>
        <a:ext cx="993239" cy="870632"/>
      </dsp:txXfrm>
    </dsp:sp>
    <dsp:sp modelId="{6CAC8B5F-AD47-41A5-9F6A-A1DA2BA974BB}">
      <dsp:nvSpPr>
        <dsp:cNvPr id="0" name=""/>
        <dsp:cNvSpPr/>
      </dsp:nvSpPr>
      <dsp:spPr>
        <a:xfrm>
          <a:off x="2322044" y="2298015"/>
          <a:ext cx="187403" cy="187403"/>
        </a:xfrm>
        <a:prstGeom prst="triangle">
          <a:avLst>
            <a:gd name="adj" fmla="val 100000"/>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3C7DA8-56B8-4FD6-9051-3C8924A1ADEA}">
      <dsp:nvSpPr>
        <dsp:cNvPr id="0" name=""/>
        <dsp:cNvSpPr/>
      </dsp:nvSpPr>
      <dsp:spPr>
        <a:xfrm rot="5400000">
          <a:off x="2739967" y="1604749"/>
          <a:ext cx="661168" cy="1100169"/>
        </a:xfrm>
        <a:prstGeom prst="corner">
          <a:avLst>
            <a:gd name="adj1" fmla="val 16120"/>
            <a:gd name="adj2" fmla="val 16110"/>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ACF97D-8C2A-4DB7-A013-1C9DF031E22D}">
      <dsp:nvSpPr>
        <dsp:cNvPr id="0" name=""/>
        <dsp:cNvSpPr/>
      </dsp:nvSpPr>
      <dsp:spPr>
        <a:xfrm>
          <a:off x="2945131" y="2232275"/>
          <a:ext cx="673744" cy="1001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endParaRPr lang="en-US" sz="4600" kern="1200" dirty="0"/>
        </a:p>
      </dsp:txBody>
      <dsp:txXfrm>
        <a:off x="2945131" y="2232275"/>
        <a:ext cx="673744" cy="1001889"/>
      </dsp:txXfrm>
    </dsp:sp>
    <dsp:sp modelId="{72EE5946-8060-4111-B679-1E2F22855C93}">
      <dsp:nvSpPr>
        <dsp:cNvPr id="0" name=""/>
        <dsp:cNvSpPr/>
      </dsp:nvSpPr>
      <dsp:spPr>
        <a:xfrm>
          <a:off x="3544262" y="1716330"/>
          <a:ext cx="187403" cy="187403"/>
        </a:xfrm>
        <a:prstGeom prst="triangle">
          <a:avLst>
            <a:gd name="adj" fmla="val 100000"/>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5C2983-EC62-4B8C-9BF4-E0ECB77E8B96}">
      <dsp:nvSpPr>
        <dsp:cNvPr id="0" name=""/>
        <dsp:cNvSpPr/>
      </dsp:nvSpPr>
      <dsp:spPr>
        <a:xfrm rot="5400000">
          <a:off x="3945303" y="1440334"/>
          <a:ext cx="661168" cy="1100169"/>
        </a:xfrm>
        <a:prstGeom prst="corner">
          <a:avLst>
            <a:gd name="adj1" fmla="val 16120"/>
            <a:gd name="adj2" fmla="val 16110"/>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FCB108-DC10-4272-8BFF-4BE18D97CD43}">
      <dsp:nvSpPr>
        <dsp:cNvPr id="0" name=""/>
        <dsp:cNvSpPr/>
      </dsp:nvSpPr>
      <dsp:spPr>
        <a:xfrm>
          <a:off x="3846104" y="1681027"/>
          <a:ext cx="993239" cy="87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endParaRPr lang="en-US" sz="4000" kern="1200" dirty="0"/>
        </a:p>
      </dsp:txBody>
      <dsp:txXfrm>
        <a:off x="3846104" y="1681027"/>
        <a:ext cx="993239" cy="870632"/>
      </dsp:txXfrm>
    </dsp:sp>
    <dsp:sp modelId="{686FF0AD-7F20-40E1-B533-1BB18EBE5361}">
      <dsp:nvSpPr>
        <dsp:cNvPr id="0" name=""/>
        <dsp:cNvSpPr/>
      </dsp:nvSpPr>
      <dsp:spPr>
        <a:xfrm>
          <a:off x="4727012" y="1513027"/>
          <a:ext cx="187403" cy="187403"/>
        </a:xfrm>
        <a:prstGeom prst="triangle">
          <a:avLst>
            <a:gd name="adj" fmla="val 100000"/>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88122D-E0B0-41A3-956C-455431527B0E}">
      <dsp:nvSpPr>
        <dsp:cNvPr id="0" name=""/>
        <dsp:cNvSpPr/>
      </dsp:nvSpPr>
      <dsp:spPr>
        <a:xfrm rot="5400000">
          <a:off x="5149564" y="1199448"/>
          <a:ext cx="661168" cy="1100169"/>
        </a:xfrm>
        <a:prstGeom prst="corner">
          <a:avLst>
            <a:gd name="adj1" fmla="val 16120"/>
            <a:gd name="adj2" fmla="val 16110"/>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B1BC2C-93DD-43DA-AD7C-386A780047BE}">
      <dsp:nvSpPr>
        <dsp:cNvPr id="0" name=""/>
        <dsp:cNvSpPr/>
      </dsp:nvSpPr>
      <dsp:spPr>
        <a:xfrm>
          <a:off x="6201693" y="1314222"/>
          <a:ext cx="1244499" cy="87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en-US" sz="800" kern="1200" dirty="0"/>
        </a:p>
        <a:p>
          <a:pPr marL="0" lvl="0" indent="0" algn="l" defTabSz="355600">
            <a:lnSpc>
              <a:spcPct val="90000"/>
            </a:lnSpc>
            <a:spcBef>
              <a:spcPct val="0"/>
            </a:spcBef>
            <a:spcAft>
              <a:spcPct val="35000"/>
            </a:spcAft>
            <a:buNone/>
          </a:pPr>
          <a:r>
            <a:rPr lang="en-US" sz="1050" kern="1200" dirty="0"/>
            <a:t>Implementation </a:t>
          </a:r>
        </a:p>
        <a:p>
          <a:pPr marL="0" lvl="0" indent="0" algn="l" defTabSz="355600">
            <a:lnSpc>
              <a:spcPct val="90000"/>
            </a:lnSpc>
            <a:spcBef>
              <a:spcPct val="0"/>
            </a:spcBef>
            <a:spcAft>
              <a:spcPct val="35000"/>
            </a:spcAft>
            <a:buNone/>
          </a:pPr>
          <a:r>
            <a:rPr lang="en-US" sz="1050" kern="1200" dirty="0"/>
            <a:t>in upcoming  weeks </a:t>
          </a:r>
        </a:p>
      </dsp:txBody>
      <dsp:txXfrm>
        <a:off x="6201693" y="1314222"/>
        <a:ext cx="1244499" cy="870632"/>
      </dsp:txXfrm>
    </dsp:sp>
    <dsp:sp modelId="{11EF9052-AD56-43BB-9770-99FFD49CC50F}">
      <dsp:nvSpPr>
        <dsp:cNvPr id="0" name=""/>
        <dsp:cNvSpPr/>
      </dsp:nvSpPr>
      <dsp:spPr>
        <a:xfrm>
          <a:off x="5875895" y="1249022"/>
          <a:ext cx="187403" cy="187403"/>
        </a:xfrm>
        <a:prstGeom prst="triangle">
          <a:avLst>
            <a:gd name="adj" fmla="val 100000"/>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F3D93D-11F0-4A61-9393-1D75FD04A9E4}">
      <dsp:nvSpPr>
        <dsp:cNvPr id="0" name=""/>
        <dsp:cNvSpPr/>
      </dsp:nvSpPr>
      <dsp:spPr>
        <a:xfrm rot="5400000">
          <a:off x="6297676" y="994656"/>
          <a:ext cx="661168" cy="1100169"/>
        </a:xfrm>
        <a:prstGeom prst="corner">
          <a:avLst>
            <a:gd name="adj1" fmla="val 16120"/>
            <a:gd name="adj2" fmla="val 16110"/>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586FBD-2169-4B9D-B1B6-7242B990E6A0}">
      <dsp:nvSpPr>
        <dsp:cNvPr id="0" name=""/>
        <dsp:cNvSpPr/>
      </dsp:nvSpPr>
      <dsp:spPr>
        <a:xfrm>
          <a:off x="7378312" y="810815"/>
          <a:ext cx="993239" cy="87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endParaRPr lang="en-US" sz="4000" kern="1200" dirty="0"/>
        </a:p>
      </dsp:txBody>
      <dsp:txXfrm>
        <a:off x="7378312" y="810815"/>
        <a:ext cx="993239" cy="870632"/>
      </dsp:txXfrm>
    </dsp:sp>
    <dsp:sp modelId="{C97475A8-C665-4124-9ACA-5B3A7A663C12}">
      <dsp:nvSpPr>
        <dsp:cNvPr id="0" name=""/>
        <dsp:cNvSpPr/>
      </dsp:nvSpPr>
      <dsp:spPr>
        <a:xfrm>
          <a:off x="7010427" y="1092772"/>
          <a:ext cx="187403" cy="187403"/>
        </a:xfrm>
        <a:prstGeom prst="triangle">
          <a:avLst>
            <a:gd name="adj" fmla="val 100000"/>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30A75D-2383-42B3-8D7A-64EDBED8E4AF}">
      <dsp:nvSpPr>
        <dsp:cNvPr id="0" name=""/>
        <dsp:cNvSpPr/>
      </dsp:nvSpPr>
      <dsp:spPr>
        <a:xfrm rot="5400000">
          <a:off x="7292934" y="700222"/>
          <a:ext cx="661168" cy="864315"/>
        </a:xfrm>
        <a:prstGeom prst="corner">
          <a:avLst>
            <a:gd name="adj1" fmla="val 16120"/>
            <a:gd name="adj2" fmla="val 16110"/>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4830E9-0B64-458B-8231-7336C0FB2BC6}">
      <dsp:nvSpPr>
        <dsp:cNvPr id="0" name=""/>
        <dsp:cNvSpPr/>
      </dsp:nvSpPr>
      <dsp:spPr>
        <a:xfrm>
          <a:off x="3865296" y="1719182"/>
          <a:ext cx="1365664" cy="743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 </a:t>
          </a:r>
        </a:p>
        <a:p>
          <a:pPr marL="0" lvl="0" indent="0" algn="l" defTabSz="488950">
            <a:lnSpc>
              <a:spcPct val="90000"/>
            </a:lnSpc>
            <a:spcBef>
              <a:spcPct val="0"/>
            </a:spcBef>
            <a:spcAft>
              <a:spcPct val="35000"/>
            </a:spcAft>
            <a:buNone/>
          </a:pPr>
          <a:r>
            <a:rPr lang="en-US" sz="1100" kern="1200" dirty="0"/>
            <a:t>Implementation in upcoming weeks</a:t>
          </a:r>
        </a:p>
      </dsp:txBody>
      <dsp:txXfrm>
        <a:off x="3865296" y="1719182"/>
        <a:ext cx="1365664" cy="743676"/>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25/02/2021</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25/02/2021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Being first day please ask learners to keep video On in the beginning , Facilitator to also be visible intermittently during the session for effectiveness . These are Freshers so this creates effectiveness . All sessions both soft skills + technical have this requirement </a:t>
            </a:r>
          </a:p>
        </p:txBody>
      </p:sp>
      <p:sp>
        <p:nvSpPr>
          <p:cNvPr id="4" name="Slide Number Placeholder 3"/>
          <p:cNvSpPr>
            <a:spLocks noGrp="1"/>
          </p:cNvSpPr>
          <p:nvPr>
            <p:ph type="sldNum" sz="quarter" idx="5"/>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2507701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2506013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https://drive.google.com/file/d/1Uqram5LEbFfg4Xq0XF676vpwIgRRkddt/view?usp=sharing</a:t>
            </a: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1310463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5.png"/><Relationship Id="rId18" Type="http://schemas.openxmlformats.org/officeDocument/2006/relationships/hyperlink" Target="http://www.facebook.com/capgemini" TargetMode="External"/><Relationship Id="rId3" Type="http://schemas.openxmlformats.org/officeDocument/2006/relationships/tags" Target="../tags/tag8.xml"/><Relationship Id="rId21" Type="http://schemas.openxmlformats.org/officeDocument/2006/relationships/hyperlink" Target="http://www.capgemini.com/" TargetMode="External"/><Relationship Id="rId7" Type="http://schemas.openxmlformats.org/officeDocument/2006/relationships/image" Target="../media/image33.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7.xml"/><Relationship Id="rId16" Type="http://schemas.openxmlformats.org/officeDocument/2006/relationships/image" Target="../media/image36.png"/><Relationship Id="rId20" Type="http://schemas.microsoft.com/office/2007/relationships/hdphoto" Target="../media/hdphoto5.wdp"/><Relationship Id="rId1" Type="http://schemas.openxmlformats.org/officeDocument/2006/relationships/tags" Target="../tags/tag6.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3.xml"/><Relationship Id="rId15" Type="http://schemas.openxmlformats.org/officeDocument/2006/relationships/hyperlink" Target="http://www.youtube.com/capgeminimedia" TargetMode="External"/><Relationship Id="rId10" Type="http://schemas.openxmlformats.org/officeDocument/2006/relationships/image" Target="../media/image34.png"/><Relationship Id="rId19" Type="http://schemas.openxmlformats.org/officeDocument/2006/relationships/image" Target="../media/image37.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microsoft.com/office/2007/relationships/hdphoto" Target="../media/hdphoto3.wdp"/></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8.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4.svg"/><Relationship Id="rId4" Type="http://schemas.openxmlformats.org/officeDocument/2006/relationships/image" Target="../media/image4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svg"/><Relationship Id="rId2" Type="http://schemas.openxmlformats.org/officeDocument/2006/relationships/image" Target="../media/image47.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9.sv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0.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5" y="2886346"/>
            <a:ext cx="4638214" cy="1234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Capgemini is a global leader in consulting, digital transformation, technology and engineering services. The Group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Today, it is a multicultural company of 270,000 team members in almost 50 countries. With Altran, the Group reported 2019 combined revenues of €17billion.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46186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2020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6832148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Capgemini is a global leader in consulting, digital transformation, technology and engineering services. The Group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Today, it is a multicultural company of 270,000 team members in almost 50 countries. With Altran, the Group reported 2019 combined revenues of €17billion.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2020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21"/>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63615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2/25/2021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60239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2/25/2021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358426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2/25/2021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00337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2/25/2021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48403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2/25/2021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4109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2/25/2021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51427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2/25/2021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01059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2/25/2021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279591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2/25/2021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934936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2/25/2021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20443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2/25/2021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612443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2/25/2021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449223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2/25/2021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074005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2/25/2021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44892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2/25/2021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449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le Slide 6">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B5F77E1-A90A-4D54-B022-9C5E9B57DFA9}"/>
              </a:ext>
            </a:extLst>
          </p:cNvPr>
          <p:cNvGrpSpPr/>
          <p:nvPr userDrawn="1"/>
        </p:nvGrpSpPr>
        <p:grpSpPr>
          <a:xfrm>
            <a:off x="0" y="-55534"/>
            <a:ext cx="12216000" cy="5173384"/>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3"/>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87"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5736000" y="591671"/>
            <a:ext cx="5392948" cy="2117329"/>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userDrawn="1">
            <p:ph type="subTitle" idx="1" hasCustomPrompt="1"/>
          </p:nvPr>
        </p:nvSpPr>
        <p:spPr>
          <a:xfrm>
            <a:off x="5831750"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14317269"/>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2/25/2021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16575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2/25/2021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102222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re seul">
    <p:spTree>
      <p:nvGrpSpPr>
        <p:cNvPr id="1" name=""/>
        <p:cNvGrpSpPr/>
        <p:nvPr/>
      </p:nvGrpSpPr>
      <p:grpSpPr>
        <a:xfrm>
          <a:off x="0" y="0"/>
          <a:ext cx="0" cy="0"/>
          <a:chOff x="0" y="0"/>
          <a:chExt cx="0" cy="0"/>
        </a:xfrm>
      </p:grpSpPr>
      <p:sp>
        <p:nvSpPr>
          <p:cNvPr id="2" name="Titre 1"/>
          <p:cNvSpPr>
            <a:spLocks noGrp="1"/>
          </p:cNvSpPr>
          <p:nvPr>
            <p:ph type="title" hasCustomPrompt="1"/>
            <p:custDataLst>
              <p:tags r:id="rId1"/>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319057792"/>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42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5331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451"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err="1"/>
              <a:t>Modifiez</a:t>
            </a:r>
            <a:r>
              <a:rPr lang="en-US"/>
              <a:t> le style du </a:t>
            </a:r>
            <a:r>
              <a:rPr lang="en-US" err="1"/>
              <a:t>titre</a:t>
            </a:r>
            <a:endParaRPr lang="en-US"/>
          </a:p>
        </p:txBody>
      </p:sp>
    </p:spTree>
    <p:extLst>
      <p:ext uri="{BB962C8B-B14F-4D97-AF65-F5344CB8AC3E}">
        <p14:creationId xmlns:p14="http://schemas.microsoft.com/office/powerpoint/2010/main" val="2836827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6249"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878304512"/>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sv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4.sv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4.svg"/><Relationship Id="rId5" Type="http://schemas.openxmlformats.org/officeDocument/2006/relationships/slideLayout" Target="../slideLayouts/slideLayout41.xml"/><Relationship Id="rId10" Type="http://schemas.openxmlformats.org/officeDocument/2006/relationships/image" Target="../media/image3.png"/><Relationship Id="rId4" Type="http://schemas.openxmlformats.org/officeDocument/2006/relationships/slideLayout" Target="../slideLayouts/slideLayout40.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50.jpe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 id="2147483819" r:id="rId6"/>
    <p:sldLayoutId id="2147483820" r:id="rId7"/>
    <p:sldLayoutId id="2147483821" r:id="rId8"/>
    <p:sldLayoutId id="2147483832" r:id="rId9"/>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817" r:id="rId22"/>
    <p:sldLayoutId id="2147483818"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2/25/2021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05932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2"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Supriti.phani@capgemini.com"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supriti.phani@capgemini.com" TargetMode="External"/><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Uqram5LEbFfg4Xq0XF676vpwIgRRkddt/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hyperlink" Target="mailto:supriti.phani@capgemini.com" TargetMode="External"/><Relationship Id="rId2" Type="http://schemas.openxmlformats.org/officeDocument/2006/relationships/image" Target="../media/image51.emf"/><Relationship Id="rId1" Type="http://schemas.openxmlformats.org/officeDocument/2006/relationships/slideLayout" Target="../slideLayouts/slideLayout51.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77FBF296-DD57-49E0-B6A6-832E36A63449}"/>
              </a:ext>
            </a:extLst>
          </p:cNvPr>
          <p:cNvSpPr txBox="1">
            <a:spLocks/>
          </p:cNvSpPr>
          <p:nvPr/>
        </p:nvSpPr>
        <p:spPr>
          <a:xfrm>
            <a:off x="1660706" y="387439"/>
            <a:ext cx="8426771" cy="495792"/>
          </a:xfrm>
          <a:prstGeom prst="rect">
            <a:avLst/>
          </a:prstGeom>
        </p:spPr>
        <p:style>
          <a:lnRef idx="1">
            <a:schemeClr val="accent2"/>
          </a:lnRef>
          <a:fillRef idx="2">
            <a:schemeClr val="accent2"/>
          </a:fillRef>
          <a:effectRef idx="1">
            <a:schemeClr val="accent2"/>
          </a:effectRef>
          <a:fontRef idx="minor">
            <a:schemeClr val="dk1"/>
          </a:fontRef>
        </p:style>
        <p:txBody>
          <a:bodyPr>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350" dirty="0">
                <a:solidFill>
                  <a:schemeClr val="tx1"/>
                </a:solidFill>
              </a:rPr>
              <a:t>   </a:t>
            </a:r>
          </a:p>
          <a:p>
            <a:r>
              <a:rPr lang="en-US" sz="1350" dirty="0">
                <a:solidFill>
                  <a:schemeClr val="tx1"/>
                </a:solidFill>
              </a:rPr>
              <a:t>                                                        Learning Journey  </a:t>
            </a:r>
            <a:br>
              <a:rPr lang="en-US" sz="1800" dirty="0"/>
            </a:br>
            <a:endParaRPr lang="en-US" sz="1500" dirty="0"/>
          </a:p>
        </p:txBody>
      </p:sp>
      <p:graphicFrame>
        <p:nvGraphicFramePr>
          <p:cNvPr id="4" name="Diagram 3">
            <a:extLst>
              <a:ext uri="{FF2B5EF4-FFF2-40B4-BE49-F238E27FC236}">
                <a16:creationId xmlns:a16="http://schemas.microsoft.com/office/drawing/2014/main" id="{D388ECCB-55D9-4ECA-9FF5-9042C20C4BFE}"/>
              </a:ext>
            </a:extLst>
          </p:cNvPr>
          <p:cNvGraphicFramePr/>
          <p:nvPr/>
        </p:nvGraphicFramePr>
        <p:xfrm>
          <a:off x="1454289" y="1884258"/>
          <a:ext cx="8839603" cy="4182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B1B48EB-2E0D-448A-87E6-6F0BED2A51C1}"/>
              </a:ext>
            </a:extLst>
          </p:cNvPr>
          <p:cNvSpPr txBox="1"/>
          <p:nvPr/>
        </p:nvSpPr>
        <p:spPr>
          <a:xfrm>
            <a:off x="2900412" y="4411770"/>
            <a:ext cx="1491917" cy="600164"/>
          </a:xfrm>
          <a:prstGeom prst="rect">
            <a:avLst/>
          </a:prstGeom>
          <a:noFill/>
        </p:spPr>
        <p:txBody>
          <a:bodyPr wrap="square" rtlCol="0">
            <a:spAutoFit/>
          </a:bodyPr>
          <a:lstStyle/>
          <a:p>
            <a:r>
              <a:rPr lang="en-US" sz="1100" dirty="0"/>
              <a:t>Implementation</a:t>
            </a:r>
          </a:p>
          <a:p>
            <a:r>
              <a:rPr lang="en-US" sz="1100" dirty="0"/>
              <a:t> in upcoming weeks </a:t>
            </a:r>
          </a:p>
        </p:txBody>
      </p:sp>
      <p:sp>
        <p:nvSpPr>
          <p:cNvPr id="6" name="TextBox 5">
            <a:extLst>
              <a:ext uri="{FF2B5EF4-FFF2-40B4-BE49-F238E27FC236}">
                <a16:creationId xmlns:a16="http://schemas.microsoft.com/office/drawing/2014/main" id="{74FD9BD4-5577-4963-BDF6-1ED063C85279}"/>
              </a:ext>
            </a:extLst>
          </p:cNvPr>
          <p:cNvSpPr txBox="1"/>
          <p:nvPr/>
        </p:nvSpPr>
        <p:spPr>
          <a:xfrm>
            <a:off x="4132447" y="3811605"/>
            <a:ext cx="1193533" cy="600164"/>
          </a:xfrm>
          <a:prstGeom prst="rect">
            <a:avLst/>
          </a:prstGeom>
          <a:noFill/>
        </p:spPr>
        <p:txBody>
          <a:bodyPr wrap="square" rtlCol="0">
            <a:spAutoFit/>
          </a:bodyPr>
          <a:lstStyle/>
          <a:p>
            <a:pPr lvl="0"/>
            <a:r>
              <a:rPr lang="en-US" sz="1100" dirty="0"/>
              <a:t>Soft Skills –Foundation Part 2  &amp; 3 </a:t>
            </a:r>
          </a:p>
        </p:txBody>
      </p:sp>
      <p:sp>
        <p:nvSpPr>
          <p:cNvPr id="7" name="TextBox 6">
            <a:extLst>
              <a:ext uri="{FF2B5EF4-FFF2-40B4-BE49-F238E27FC236}">
                <a16:creationId xmlns:a16="http://schemas.microsoft.com/office/drawing/2014/main" id="{D0FE703E-9F36-4040-82B7-4AC64F7F909A}"/>
              </a:ext>
            </a:extLst>
          </p:cNvPr>
          <p:cNvSpPr txBox="1"/>
          <p:nvPr/>
        </p:nvSpPr>
        <p:spPr>
          <a:xfrm>
            <a:off x="6558015" y="3413617"/>
            <a:ext cx="1193533" cy="600164"/>
          </a:xfrm>
          <a:prstGeom prst="rect">
            <a:avLst/>
          </a:prstGeom>
          <a:noFill/>
        </p:spPr>
        <p:txBody>
          <a:bodyPr wrap="square" rtlCol="0">
            <a:spAutoFit/>
          </a:bodyPr>
          <a:lstStyle/>
          <a:p>
            <a:pPr lvl="0"/>
            <a:r>
              <a:rPr lang="en-US" sz="1100" dirty="0"/>
              <a:t>Soft Skills –Foundation Part 4 &amp; 5 </a:t>
            </a:r>
          </a:p>
        </p:txBody>
      </p:sp>
      <p:sp>
        <p:nvSpPr>
          <p:cNvPr id="2" name="TextBox 1">
            <a:extLst>
              <a:ext uri="{FF2B5EF4-FFF2-40B4-BE49-F238E27FC236}">
                <a16:creationId xmlns:a16="http://schemas.microsoft.com/office/drawing/2014/main" id="{82D9AA30-3C37-4BD0-BD39-6B0668A1D6B1}"/>
              </a:ext>
            </a:extLst>
          </p:cNvPr>
          <p:cNvSpPr txBox="1"/>
          <p:nvPr/>
        </p:nvSpPr>
        <p:spPr>
          <a:xfrm>
            <a:off x="8710467" y="2829589"/>
            <a:ext cx="1075021" cy="907941"/>
          </a:xfrm>
          <a:prstGeom prst="rect">
            <a:avLst/>
          </a:prstGeom>
          <a:noFill/>
        </p:spPr>
        <p:txBody>
          <a:bodyPr wrap="square" rtlCol="0">
            <a:spAutoFit/>
          </a:bodyPr>
          <a:lstStyle/>
          <a:p>
            <a:r>
              <a:rPr lang="en-US" sz="1100" dirty="0"/>
              <a:t>Soft Skills –Foundation Part 6</a:t>
            </a:r>
          </a:p>
          <a:p>
            <a:r>
              <a:rPr lang="en-US" sz="900" b="1" dirty="0"/>
              <a:t>Assessment</a:t>
            </a:r>
            <a:r>
              <a:rPr lang="en-US" sz="900" dirty="0"/>
              <a:t> </a:t>
            </a:r>
          </a:p>
          <a:p>
            <a:endParaRPr lang="en-US" sz="1100" dirty="0"/>
          </a:p>
        </p:txBody>
      </p:sp>
      <p:sp>
        <p:nvSpPr>
          <p:cNvPr id="8" name="Isosceles Triangle 7">
            <a:extLst>
              <a:ext uri="{FF2B5EF4-FFF2-40B4-BE49-F238E27FC236}">
                <a16:creationId xmlns:a16="http://schemas.microsoft.com/office/drawing/2014/main" id="{FFE68EB8-4E21-429C-B830-2154C9535287}"/>
              </a:ext>
            </a:extLst>
          </p:cNvPr>
          <p:cNvSpPr/>
          <p:nvPr/>
        </p:nvSpPr>
        <p:spPr>
          <a:xfrm>
            <a:off x="9406553" y="2519964"/>
            <a:ext cx="188898" cy="188898"/>
          </a:xfrm>
          <a:prstGeom prst="triangle">
            <a:avLst>
              <a:gd name="adj" fmla="val 100000"/>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L-Shape 8">
            <a:extLst>
              <a:ext uri="{FF2B5EF4-FFF2-40B4-BE49-F238E27FC236}">
                <a16:creationId xmlns:a16="http://schemas.microsoft.com/office/drawing/2014/main" id="{12DE21D8-DE0E-4BD9-A4C0-515136704DAF}"/>
              </a:ext>
            </a:extLst>
          </p:cNvPr>
          <p:cNvSpPr/>
          <p:nvPr/>
        </p:nvSpPr>
        <p:spPr>
          <a:xfrm rot="5400000">
            <a:off x="9764524" y="2298554"/>
            <a:ext cx="661168" cy="991779"/>
          </a:xfrm>
          <a:prstGeom prst="corner">
            <a:avLst>
              <a:gd name="adj1" fmla="val 16120"/>
              <a:gd name="adj2" fmla="val 16110"/>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41868C56-50FC-44FF-91E7-95E5BE2E94BB}"/>
              </a:ext>
            </a:extLst>
          </p:cNvPr>
          <p:cNvSpPr txBox="1"/>
          <p:nvPr/>
        </p:nvSpPr>
        <p:spPr>
          <a:xfrm>
            <a:off x="9676221" y="2591061"/>
            <a:ext cx="991780" cy="707886"/>
          </a:xfrm>
          <a:prstGeom prst="rect">
            <a:avLst/>
          </a:prstGeom>
          <a:noFill/>
        </p:spPr>
        <p:txBody>
          <a:bodyPr wrap="square" rtlCol="0">
            <a:spAutoFit/>
          </a:bodyPr>
          <a:lstStyle/>
          <a:p>
            <a:pPr lvl="0"/>
            <a:r>
              <a:rPr lang="en-US" sz="1000" dirty="0"/>
              <a:t>Implementation</a:t>
            </a:r>
          </a:p>
          <a:p>
            <a:pPr lvl="0"/>
            <a:r>
              <a:rPr lang="en-US" sz="1000" dirty="0"/>
              <a:t>in upcoming weeks</a:t>
            </a:r>
          </a:p>
        </p:txBody>
      </p:sp>
      <p:sp>
        <p:nvSpPr>
          <p:cNvPr id="19" name="TextBox 18">
            <a:extLst>
              <a:ext uri="{FF2B5EF4-FFF2-40B4-BE49-F238E27FC236}">
                <a16:creationId xmlns:a16="http://schemas.microsoft.com/office/drawing/2014/main" id="{A433AAAD-9D50-4800-9860-C436B812E78A}"/>
              </a:ext>
            </a:extLst>
          </p:cNvPr>
          <p:cNvSpPr txBox="1"/>
          <p:nvPr/>
        </p:nvSpPr>
        <p:spPr>
          <a:xfrm>
            <a:off x="3124200" y="5464074"/>
            <a:ext cx="8650550" cy="477054"/>
          </a:xfrm>
          <a:prstGeom prst="rect">
            <a:avLst/>
          </a:prstGeom>
          <a:noFill/>
        </p:spPr>
        <p:txBody>
          <a:bodyPr wrap="square" rtlCol="0">
            <a:spAutoFit/>
          </a:bodyPr>
          <a:lstStyle/>
          <a:p>
            <a:r>
              <a:rPr lang="en-US" sz="1400" dirty="0"/>
              <a:t>You will receive for Part 6 the preparatory email from s</a:t>
            </a:r>
            <a:r>
              <a:rPr lang="en-US" sz="1400" dirty="0">
                <a:hlinkClick r:id="rId8"/>
              </a:rPr>
              <a:t>upriti.phani@capgemini.com</a:t>
            </a:r>
            <a:endParaRPr lang="en-US" sz="1400" dirty="0"/>
          </a:p>
          <a:p>
            <a:r>
              <a:rPr lang="en-US" sz="1100" dirty="0"/>
              <a:t> </a:t>
            </a:r>
          </a:p>
        </p:txBody>
      </p:sp>
      <p:sp>
        <p:nvSpPr>
          <p:cNvPr id="12" name="TextBox 11">
            <a:extLst>
              <a:ext uri="{FF2B5EF4-FFF2-40B4-BE49-F238E27FC236}">
                <a16:creationId xmlns:a16="http://schemas.microsoft.com/office/drawing/2014/main" id="{3D2A6455-FC29-4141-9070-2AF1A644DB84}"/>
              </a:ext>
            </a:extLst>
          </p:cNvPr>
          <p:cNvSpPr txBox="1"/>
          <p:nvPr/>
        </p:nvSpPr>
        <p:spPr>
          <a:xfrm>
            <a:off x="1624746" y="4058704"/>
            <a:ext cx="1002303" cy="369332"/>
          </a:xfrm>
          <a:prstGeom prst="rect">
            <a:avLst/>
          </a:prstGeom>
          <a:noFill/>
        </p:spPr>
        <p:txBody>
          <a:bodyPr wrap="square" rtlCol="0">
            <a:spAutoFit/>
          </a:bodyPr>
          <a:lstStyle/>
          <a:p>
            <a:r>
              <a:rPr lang="en-US" sz="900" dirty="0"/>
              <a:t>Facilitator led session</a:t>
            </a:r>
          </a:p>
        </p:txBody>
      </p:sp>
      <p:sp>
        <p:nvSpPr>
          <p:cNvPr id="14" name="TextBox 13">
            <a:extLst>
              <a:ext uri="{FF2B5EF4-FFF2-40B4-BE49-F238E27FC236}">
                <a16:creationId xmlns:a16="http://schemas.microsoft.com/office/drawing/2014/main" id="{D9124A61-AB6A-47F1-BD8A-3E7C9818A758}"/>
              </a:ext>
            </a:extLst>
          </p:cNvPr>
          <p:cNvSpPr txBox="1"/>
          <p:nvPr/>
        </p:nvSpPr>
        <p:spPr>
          <a:xfrm>
            <a:off x="6400800" y="2903008"/>
            <a:ext cx="1002303" cy="369332"/>
          </a:xfrm>
          <a:prstGeom prst="rect">
            <a:avLst/>
          </a:prstGeom>
          <a:noFill/>
        </p:spPr>
        <p:txBody>
          <a:bodyPr wrap="square" rtlCol="0">
            <a:spAutoFit/>
          </a:bodyPr>
          <a:lstStyle/>
          <a:p>
            <a:r>
              <a:rPr lang="en-US" sz="900" dirty="0"/>
              <a:t>Facilitator led session</a:t>
            </a:r>
          </a:p>
        </p:txBody>
      </p:sp>
      <p:sp>
        <p:nvSpPr>
          <p:cNvPr id="15" name="TextBox 14">
            <a:extLst>
              <a:ext uri="{FF2B5EF4-FFF2-40B4-BE49-F238E27FC236}">
                <a16:creationId xmlns:a16="http://schemas.microsoft.com/office/drawing/2014/main" id="{0E988B38-A071-4283-942E-6458F42ECD59}"/>
              </a:ext>
            </a:extLst>
          </p:cNvPr>
          <p:cNvSpPr txBox="1"/>
          <p:nvPr/>
        </p:nvSpPr>
        <p:spPr>
          <a:xfrm>
            <a:off x="8531292" y="2246608"/>
            <a:ext cx="1002303" cy="369332"/>
          </a:xfrm>
          <a:prstGeom prst="rect">
            <a:avLst/>
          </a:prstGeom>
          <a:noFill/>
        </p:spPr>
        <p:txBody>
          <a:bodyPr wrap="square" rtlCol="0">
            <a:spAutoFit/>
          </a:bodyPr>
          <a:lstStyle/>
          <a:p>
            <a:r>
              <a:rPr lang="en-US" sz="900" dirty="0"/>
              <a:t>Facilitator led assessment</a:t>
            </a:r>
          </a:p>
        </p:txBody>
      </p:sp>
      <p:sp>
        <p:nvSpPr>
          <p:cNvPr id="11" name="TextBox 10">
            <a:extLst>
              <a:ext uri="{FF2B5EF4-FFF2-40B4-BE49-F238E27FC236}">
                <a16:creationId xmlns:a16="http://schemas.microsoft.com/office/drawing/2014/main" id="{ACD935FE-EDCC-4464-93F1-5122A02C96ED}"/>
              </a:ext>
            </a:extLst>
          </p:cNvPr>
          <p:cNvSpPr txBox="1"/>
          <p:nvPr/>
        </p:nvSpPr>
        <p:spPr>
          <a:xfrm>
            <a:off x="5090262" y="6123194"/>
            <a:ext cx="6882059" cy="276999"/>
          </a:xfrm>
          <a:prstGeom prst="rect">
            <a:avLst/>
          </a:prstGeom>
          <a:noFill/>
        </p:spPr>
        <p:txBody>
          <a:bodyPr wrap="square" rtlCol="0">
            <a:spAutoFit/>
          </a:bodyPr>
          <a:lstStyle/>
          <a:p>
            <a:r>
              <a:rPr lang="en-US" sz="1200" b="1" dirty="0"/>
              <a:t>Learners can take the photograph of this slide using their mobile phones </a:t>
            </a:r>
          </a:p>
        </p:txBody>
      </p:sp>
      <p:sp>
        <p:nvSpPr>
          <p:cNvPr id="17" name="TextBox 16">
            <a:extLst>
              <a:ext uri="{FF2B5EF4-FFF2-40B4-BE49-F238E27FC236}">
                <a16:creationId xmlns:a16="http://schemas.microsoft.com/office/drawing/2014/main" id="{C18DE26A-F2C2-4E19-97AE-D14DE59F1C5D}"/>
              </a:ext>
            </a:extLst>
          </p:cNvPr>
          <p:cNvSpPr txBox="1"/>
          <p:nvPr/>
        </p:nvSpPr>
        <p:spPr>
          <a:xfrm>
            <a:off x="4132447" y="3226077"/>
            <a:ext cx="1002303" cy="369332"/>
          </a:xfrm>
          <a:prstGeom prst="rect">
            <a:avLst/>
          </a:prstGeom>
          <a:noFill/>
        </p:spPr>
        <p:txBody>
          <a:bodyPr wrap="square" rtlCol="0">
            <a:spAutoFit/>
          </a:bodyPr>
          <a:lstStyle/>
          <a:p>
            <a:r>
              <a:rPr lang="en-US" sz="900" dirty="0"/>
              <a:t>Facilitator led session</a:t>
            </a:r>
          </a:p>
        </p:txBody>
      </p:sp>
      <p:sp>
        <p:nvSpPr>
          <p:cNvPr id="13" name="TextBox 12">
            <a:extLst>
              <a:ext uri="{FF2B5EF4-FFF2-40B4-BE49-F238E27FC236}">
                <a16:creationId xmlns:a16="http://schemas.microsoft.com/office/drawing/2014/main" id="{E4C86242-1394-4AEA-96A2-D3ED1C5ED384}"/>
              </a:ext>
            </a:extLst>
          </p:cNvPr>
          <p:cNvSpPr txBox="1"/>
          <p:nvPr/>
        </p:nvSpPr>
        <p:spPr>
          <a:xfrm>
            <a:off x="2472706" y="3620925"/>
            <a:ext cx="1401643" cy="400110"/>
          </a:xfrm>
          <a:prstGeom prst="rect">
            <a:avLst/>
          </a:prstGeom>
          <a:noFill/>
        </p:spPr>
        <p:txBody>
          <a:bodyPr wrap="square" rtlCol="0">
            <a:spAutoFit/>
          </a:bodyPr>
          <a:lstStyle/>
          <a:p>
            <a:r>
              <a:rPr lang="en-US" sz="1000" dirty="0"/>
              <a:t>Submission of pre assessment video </a:t>
            </a:r>
          </a:p>
        </p:txBody>
      </p:sp>
    </p:spTree>
    <p:extLst>
      <p:ext uri="{BB962C8B-B14F-4D97-AF65-F5344CB8AC3E}">
        <p14:creationId xmlns:p14="http://schemas.microsoft.com/office/powerpoint/2010/main" val="3956056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9FD27A-F845-4525-BA19-76A7024BD821}"/>
              </a:ext>
            </a:extLst>
          </p:cNvPr>
          <p:cNvSpPr txBox="1"/>
          <p:nvPr/>
        </p:nvSpPr>
        <p:spPr>
          <a:xfrm>
            <a:off x="838200" y="457200"/>
            <a:ext cx="9372600" cy="646331"/>
          </a:xfrm>
          <a:prstGeom prst="rect">
            <a:avLst/>
          </a:prstGeom>
          <a:noFill/>
        </p:spPr>
        <p:txBody>
          <a:bodyPr wrap="square" rtlCol="0">
            <a:spAutoFit/>
          </a:bodyPr>
          <a:lstStyle/>
          <a:p>
            <a:endParaRPr lang="en-US" dirty="0"/>
          </a:p>
          <a:p>
            <a:endParaRPr lang="en-US" dirty="0"/>
          </a:p>
        </p:txBody>
      </p:sp>
      <p:sp>
        <p:nvSpPr>
          <p:cNvPr id="3" name="Rectangle 2">
            <a:extLst>
              <a:ext uri="{FF2B5EF4-FFF2-40B4-BE49-F238E27FC236}">
                <a16:creationId xmlns:a16="http://schemas.microsoft.com/office/drawing/2014/main" id="{55C0047D-9FE5-4FC8-A259-268EF3A0724D}"/>
              </a:ext>
            </a:extLst>
          </p:cNvPr>
          <p:cNvSpPr/>
          <p:nvPr/>
        </p:nvSpPr>
        <p:spPr>
          <a:xfrm>
            <a:off x="685800" y="918865"/>
            <a:ext cx="71628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Soft Skills –Foundation Part 6 is an Assessment </a:t>
            </a:r>
          </a:p>
        </p:txBody>
      </p:sp>
      <p:sp>
        <p:nvSpPr>
          <p:cNvPr id="4" name="TextBox 3">
            <a:extLst>
              <a:ext uri="{FF2B5EF4-FFF2-40B4-BE49-F238E27FC236}">
                <a16:creationId xmlns:a16="http://schemas.microsoft.com/office/drawing/2014/main" id="{339A37A6-FF53-4C4B-B9B9-22AB532670F4}"/>
              </a:ext>
            </a:extLst>
          </p:cNvPr>
          <p:cNvSpPr txBox="1"/>
          <p:nvPr/>
        </p:nvSpPr>
        <p:spPr>
          <a:xfrm>
            <a:off x="914400" y="1720840"/>
            <a:ext cx="9677400" cy="366254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Your entire team should receive an email from L &amp; D team with guidelines for this </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This email must be received by all atleast 7 days before the date of Soft Skills  part 6 </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400" dirty="0">
                <a:solidFill>
                  <a:srgbClr val="0070C0"/>
                </a:solidFill>
                <a:latin typeface="Verdana" panose="020B0604030504040204" pitchFamily="34" charset="0"/>
                <a:ea typeface="Verdana" panose="020B0604030504040204" pitchFamily="34" charset="0"/>
              </a:rPr>
              <a:t>The method is a LIVE virtual presentation by you  on a technical concept you have learnt in your Learning Journey &amp; tool to be used is a PPT </a:t>
            </a:r>
          </a:p>
          <a:p>
            <a:r>
              <a:rPr lang="en-US" sz="1400" dirty="0">
                <a:solidFill>
                  <a:srgbClr val="0070C0"/>
                </a:solidFill>
                <a:latin typeface="Verdana" panose="020B0604030504040204" pitchFamily="34" charset="0"/>
                <a:ea typeface="Verdana" panose="020B0604030504040204" pitchFamily="34" charset="0"/>
              </a:rPr>
              <a:t>      Time of assessment – 9 am – 6 pm , could exceed to 6:30 pm </a:t>
            </a:r>
          </a:p>
          <a:p>
            <a:r>
              <a:rPr lang="en-US" sz="1400" dirty="0">
                <a:latin typeface="Verdana" panose="020B0604030504040204" pitchFamily="34" charset="0"/>
                <a:ea typeface="Verdana" panose="020B0604030504040204" pitchFamily="34" charset="0"/>
              </a:rPr>
              <a:t>    </a:t>
            </a:r>
          </a:p>
          <a:p>
            <a:r>
              <a:rPr lang="en-US" sz="1400" dirty="0">
                <a:latin typeface="Verdana" panose="020B0604030504040204" pitchFamily="34" charset="0"/>
                <a:ea typeface="Verdana" panose="020B0604030504040204" pitchFamily="34" charset="0"/>
              </a:rPr>
              <a:t>   </a:t>
            </a:r>
            <a:r>
              <a:rPr lang="en-US" sz="1400" b="1" dirty="0">
                <a:solidFill>
                  <a:srgbClr val="0070C0"/>
                </a:solidFill>
                <a:latin typeface="Verdana" panose="020B0604030504040204" pitchFamily="34" charset="0"/>
                <a:ea typeface="Verdana" panose="020B0604030504040204" pitchFamily="34" charset="0"/>
              </a:rPr>
              <a:t>Attendance is mandatory during the day of assessment </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If for some reasons , you do not receive an email – please take responsibility to inform Supriti Phani @ </a:t>
            </a:r>
            <a:r>
              <a:rPr lang="en-US" sz="1400" dirty="0">
                <a:solidFill>
                  <a:srgbClr val="002060"/>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supriti.phani@capgemini.com</a:t>
            </a:r>
            <a:endParaRPr lang="en-US" sz="1400" dirty="0">
              <a:solidFill>
                <a:srgbClr val="002060"/>
              </a:solidFill>
              <a:latin typeface="Verdana" panose="020B0604030504040204" pitchFamily="34" charset="0"/>
              <a:ea typeface="Verdana" panose="020B0604030504040204" pitchFamily="34" charset="0"/>
            </a:endParaRPr>
          </a:p>
          <a:p>
            <a:endParaRPr lang="en-US" sz="14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The subject line should be accurate so your email is actioned upon </a:t>
            </a:r>
          </a:p>
          <a:p>
            <a:endParaRPr lang="en-US" dirty="0"/>
          </a:p>
          <a:p>
            <a:endParaRPr lang="en-US" dirty="0"/>
          </a:p>
        </p:txBody>
      </p:sp>
    </p:spTree>
    <p:extLst>
      <p:ext uri="{BB962C8B-B14F-4D97-AF65-F5344CB8AC3E}">
        <p14:creationId xmlns:p14="http://schemas.microsoft.com/office/powerpoint/2010/main" val="195633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9FD27A-F845-4525-BA19-76A7024BD821}"/>
              </a:ext>
            </a:extLst>
          </p:cNvPr>
          <p:cNvSpPr txBox="1"/>
          <p:nvPr/>
        </p:nvSpPr>
        <p:spPr>
          <a:xfrm>
            <a:off x="838200" y="457200"/>
            <a:ext cx="9372600" cy="646331"/>
          </a:xfrm>
          <a:prstGeom prst="rect">
            <a:avLst/>
          </a:prstGeom>
          <a:noFill/>
        </p:spPr>
        <p:txBody>
          <a:bodyPr wrap="square" rtlCol="0">
            <a:spAutoFit/>
          </a:bodyPr>
          <a:lstStyle/>
          <a:p>
            <a:endParaRPr lang="en-US" dirty="0"/>
          </a:p>
          <a:p>
            <a:endParaRPr lang="en-US" dirty="0"/>
          </a:p>
        </p:txBody>
      </p:sp>
      <p:sp>
        <p:nvSpPr>
          <p:cNvPr id="3" name="Rectangle 2">
            <a:extLst>
              <a:ext uri="{FF2B5EF4-FFF2-40B4-BE49-F238E27FC236}">
                <a16:creationId xmlns:a16="http://schemas.microsoft.com/office/drawing/2014/main" id="{55C0047D-9FE5-4FC8-A259-268EF3A0724D}"/>
              </a:ext>
            </a:extLst>
          </p:cNvPr>
          <p:cNvSpPr/>
          <p:nvPr/>
        </p:nvSpPr>
        <p:spPr>
          <a:xfrm>
            <a:off x="685800" y="918865"/>
            <a:ext cx="71628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en-US" dirty="0"/>
              <a:t>Soft Skills –Foundation Part 4 is an Assessment </a:t>
            </a:r>
          </a:p>
        </p:txBody>
      </p:sp>
      <p:sp>
        <p:nvSpPr>
          <p:cNvPr id="4" name="TextBox 3">
            <a:extLst>
              <a:ext uri="{FF2B5EF4-FFF2-40B4-BE49-F238E27FC236}">
                <a16:creationId xmlns:a16="http://schemas.microsoft.com/office/drawing/2014/main" id="{339A37A6-FF53-4C4B-B9B9-22AB532670F4}"/>
              </a:ext>
            </a:extLst>
          </p:cNvPr>
          <p:cNvSpPr txBox="1"/>
          <p:nvPr/>
        </p:nvSpPr>
        <p:spPr>
          <a:xfrm>
            <a:off x="533400" y="1749862"/>
            <a:ext cx="9677400" cy="417037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US" dirty="0"/>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The method is a LIVE virtual presentation by you  on a technical concept you have learnt in your Learning Journey &amp; tool to be used is a PPT </a:t>
            </a:r>
          </a:p>
          <a:p>
            <a:endParaRPr lang="en-US" sz="14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400" u="sng" dirty="0">
                <a:latin typeface="Verdana" panose="020B0604030504040204" pitchFamily="34" charset="0"/>
                <a:ea typeface="Verdana" panose="020B0604030504040204" pitchFamily="34" charset="0"/>
              </a:rPr>
              <a:t>Please do NOT email your final PPT ; simply keep it ready . </a:t>
            </a:r>
          </a:p>
          <a:p>
            <a:r>
              <a:rPr lang="en-US" sz="1400" dirty="0">
                <a:latin typeface="Verdana" panose="020B0604030504040204" pitchFamily="34" charset="0"/>
                <a:ea typeface="Verdana" panose="020B0604030504040204" pitchFamily="34" charset="0"/>
              </a:rPr>
              <a:t>      To have a back up,  keep the PPT in a shared folder or send it to your own Capgemini email address </a:t>
            </a:r>
          </a:p>
          <a:p>
            <a:r>
              <a:rPr lang="en-US" sz="1400" dirty="0">
                <a:latin typeface="Verdana" panose="020B0604030504040204" pitchFamily="34" charset="0"/>
                <a:ea typeface="Verdana" panose="020B0604030504040204" pitchFamily="34" charset="0"/>
              </a:rPr>
              <a:t>    </a:t>
            </a:r>
          </a:p>
          <a:p>
            <a:r>
              <a:rPr lang="en-US" sz="1400" dirty="0">
                <a:latin typeface="Verdana" panose="020B0604030504040204" pitchFamily="34" charset="0"/>
                <a:ea typeface="Verdana" panose="020B0604030504040204" pitchFamily="34" charset="0"/>
              </a:rPr>
              <a:t>   Attendance is mandatory during the day of assessment </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endParaRPr>
          </a:p>
          <a:p>
            <a:endParaRPr lang="en-US" sz="1400" dirty="0">
              <a:latin typeface="Verdana" panose="020B0604030504040204" pitchFamily="34" charset="0"/>
              <a:ea typeface="Verdana" panose="020B0604030504040204" pitchFamily="34" charset="0"/>
            </a:endParaRPr>
          </a:p>
          <a:p>
            <a:r>
              <a:rPr lang="en-US" sz="1400" dirty="0">
                <a:highlight>
                  <a:srgbClr val="00FFFF"/>
                </a:highlight>
                <a:latin typeface="Verdana" panose="020B0604030504040204" pitchFamily="34" charset="0"/>
                <a:ea typeface="Verdana" panose="020B0604030504040204" pitchFamily="34" charset="0"/>
              </a:rPr>
              <a:t>Link accessible to all for an example :</a:t>
            </a:r>
          </a:p>
          <a:p>
            <a:endParaRPr lang="en-US" sz="1400" dirty="0">
              <a:solidFill>
                <a:srgbClr val="0070C0"/>
              </a:solidFill>
              <a:latin typeface="Verdana" panose="020B0604030504040204" pitchFamily="34" charset="0"/>
              <a:ea typeface="Verdana" panose="020B0604030504040204" pitchFamily="34" charset="0"/>
            </a:endParaRPr>
          </a:p>
          <a:p>
            <a:endParaRPr lang="en-US" sz="1400" dirty="0">
              <a:solidFill>
                <a:srgbClr val="0070C0"/>
              </a:solidFill>
              <a:latin typeface="Verdana" panose="020B0604030504040204" pitchFamily="34" charset="0"/>
              <a:ea typeface="Verdana" panose="020B0604030504040204" pitchFamily="34" charset="0"/>
            </a:endParaRPr>
          </a:p>
          <a:p>
            <a:r>
              <a:rPr lang="en-US" sz="1400" dirty="0">
                <a:solidFill>
                  <a:srgbClr val="0070C0"/>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https://drive.google.com/file/d/1Uqram5LEbFfg4Xq0XF676vpwIgRRkddt/view?usp=sharing</a:t>
            </a:r>
            <a:endParaRPr lang="en-US" sz="1400" dirty="0">
              <a:solidFill>
                <a:srgbClr val="0070C0"/>
              </a:solidFill>
              <a:latin typeface="Verdana" panose="020B0604030504040204" pitchFamily="34" charset="0"/>
              <a:ea typeface="Verdana" panose="020B0604030504040204" pitchFamily="34" charset="0"/>
            </a:endParaRPr>
          </a:p>
          <a:p>
            <a:endParaRPr lang="en-US" sz="1100" dirty="0">
              <a:latin typeface="Verdana" panose="020B0604030504040204" pitchFamily="34" charset="0"/>
              <a:ea typeface="Verdana" panose="020B060403050404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2036054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BF88408E-3377-4E19-BF9C-7B8BC081B5EA}"/>
              </a:ext>
            </a:extLst>
          </p:cNvPr>
          <p:cNvGrpSpPr/>
          <p:nvPr/>
        </p:nvGrpSpPr>
        <p:grpSpPr>
          <a:xfrm>
            <a:off x="156039" y="533400"/>
            <a:ext cx="11566611" cy="8281172"/>
            <a:chOff x="0" y="1423262"/>
            <a:chExt cx="11879921" cy="8281172"/>
          </a:xfrm>
        </p:grpSpPr>
        <p:sp>
          <p:nvSpPr>
            <p:cNvPr id="19" name="Freeform: Shape 18">
              <a:extLst>
                <a:ext uri="{FF2B5EF4-FFF2-40B4-BE49-F238E27FC236}">
                  <a16:creationId xmlns:a16="http://schemas.microsoft.com/office/drawing/2014/main" id="{693D8972-ED14-4E7B-8F5A-183447DAABAA}"/>
                </a:ext>
              </a:extLst>
            </p:cNvPr>
            <p:cNvSpPr>
              <a:spLocks/>
            </p:cNvSpPr>
            <p:nvPr/>
          </p:nvSpPr>
          <p:spPr bwMode="auto">
            <a:xfrm>
              <a:off x="0" y="1569722"/>
              <a:ext cx="3524347" cy="5288278"/>
            </a:xfrm>
            <a:custGeom>
              <a:avLst/>
              <a:gdLst>
                <a:gd name="connsiteX0" fmla="*/ 0 w 3524347"/>
                <a:gd name="connsiteY0" fmla="*/ 0 h 5288278"/>
                <a:gd name="connsiteX1" fmla="*/ 134961 w 3524347"/>
                <a:gd name="connsiteY1" fmla="*/ 103019 h 5288278"/>
                <a:gd name="connsiteX2" fmla="*/ 2929406 w 3524347"/>
                <a:gd name="connsiteY2" fmla="*/ 936299 h 5288278"/>
                <a:gd name="connsiteX3" fmla="*/ 1832226 w 3524347"/>
                <a:gd name="connsiteY3" fmla="*/ 5143701 h 5288278"/>
                <a:gd name="connsiteX4" fmla="*/ 1673342 w 3524347"/>
                <a:gd name="connsiteY4" fmla="*/ 5288278 h 5288278"/>
                <a:gd name="connsiteX5" fmla="*/ 0 w 3524347"/>
                <a:gd name="connsiteY5" fmla="*/ 5288278 h 528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347" h="5288278">
                  <a:moveTo>
                    <a:pt x="0" y="0"/>
                  </a:moveTo>
                  <a:lnTo>
                    <a:pt x="134961" y="103019"/>
                  </a:lnTo>
                  <a:cubicBezTo>
                    <a:pt x="1332773" y="968851"/>
                    <a:pt x="2663452" y="1415131"/>
                    <a:pt x="2929406" y="936299"/>
                  </a:cubicBezTo>
                  <a:cubicBezTo>
                    <a:pt x="3825722" y="1308857"/>
                    <a:pt x="3893282" y="3194862"/>
                    <a:pt x="1832226" y="5143701"/>
                  </a:cubicBezTo>
                  <a:lnTo>
                    <a:pt x="1673342" y="5288278"/>
                  </a:lnTo>
                  <a:lnTo>
                    <a:pt x="0" y="5288278"/>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CAA72E24-0046-462B-A0E3-A6B6B14FFB65}"/>
                </a:ext>
              </a:extLst>
            </p:cNvPr>
            <p:cNvSpPr>
              <a:spLocks/>
            </p:cNvSpPr>
            <p:nvPr/>
          </p:nvSpPr>
          <p:spPr bwMode="auto">
            <a:xfrm rot="2232782" flipH="1">
              <a:off x="1681717" y="1423262"/>
              <a:ext cx="10198204" cy="8281172"/>
            </a:xfrm>
            <a:custGeom>
              <a:avLst/>
              <a:gdLst>
                <a:gd name="connsiteX0" fmla="*/ 9712231 w 10198204"/>
                <a:gd name="connsiteY0" fmla="*/ 4264859 h 8281172"/>
                <a:gd name="connsiteX1" fmla="*/ 9434632 w 10198204"/>
                <a:gd name="connsiteY1" fmla="*/ 4124563 h 8281172"/>
                <a:gd name="connsiteX2" fmla="*/ 1551604 w 10198204"/>
                <a:gd name="connsiteY2" fmla="*/ 194402 h 8281172"/>
                <a:gd name="connsiteX3" fmla="*/ 1448845 w 10198204"/>
                <a:gd name="connsiteY3" fmla="*/ 0 h 8281172"/>
                <a:gd name="connsiteX4" fmla="*/ 0 w 10198204"/>
                <a:gd name="connsiteY4" fmla="*/ 1907882 h 8281172"/>
                <a:gd name="connsiteX5" fmla="*/ 8392535 w 10198204"/>
                <a:gd name="connsiteY5" fmla="*/ 8281172 h 8281172"/>
                <a:gd name="connsiteX6" fmla="*/ 8589166 w 10198204"/>
                <a:gd name="connsiteY6" fmla="*/ 8109378 h 8281172"/>
                <a:gd name="connsiteX7" fmla="*/ 9712231 w 10198204"/>
                <a:gd name="connsiteY7" fmla="*/ 4264859 h 828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8204" h="8281172">
                  <a:moveTo>
                    <a:pt x="9712231" y="4264859"/>
                  </a:moveTo>
                  <a:cubicBezTo>
                    <a:pt x="9628674" y="4206392"/>
                    <a:pt x="9535763" y="4159278"/>
                    <a:pt x="9434632" y="4124563"/>
                  </a:cubicBezTo>
                  <a:cubicBezTo>
                    <a:pt x="8921591" y="4887406"/>
                    <a:pt x="3177658" y="2985136"/>
                    <a:pt x="1551604" y="194402"/>
                  </a:cubicBezTo>
                  <a:lnTo>
                    <a:pt x="1448845" y="0"/>
                  </a:lnTo>
                  <a:lnTo>
                    <a:pt x="0" y="1907882"/>
                  </a:lnTo>
                  <a:lnTo>
                    <a:pt x="8392535" y="8281172"/>
                  </a:lnTo>
                  <a:lnTo>
                    <a:pt x="8589166" y="8109378"/>
                  </a:lnTo>
                  <a:cubicBezTo>
                    <a:pt x="10455609" y="6400361"/>
                    <a:pt x="10506022" y="4820295"/>
                    <a:pt x="9712231" y="4264859"/>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pic>
        <p:nvPicPr>
          <p:cNvPr id="8" name="Image 37">
            <a:extLst>
              <a:ext uri="{FF2B5EF4-FFF2-40B4-BE49-F238E27FC236}">
                <a16:creationId xmlns:a16="http://schemas.microsoft.com/office/drawing/2014/main" id="{3F8B052E-8E2C-4FE4-87F0-8C96F5B46B83}"/>
              </a:ext>
            </a:extLst>
          </p:cNvPr>
          <p:cNvPicPr>
            <a:picLocks noChangeAspect="1"/>
          </p:cNvPicPr>
          <p:nvPr/>
        </p:nvPicPr>
        <p:blipFill>
          <a:blip r:embed="rId2"/>
          <a:stretch>
            <a:fillRect/>
          </a:stretch>
        </p:blipFill>
        <p:spPr>
          <a:xfrm>
            <a:off x="2200507" y="2416129"/>
            <a:ext cx="1378457" cy="1278720"/>
          </a:xfrm>
          <a:prstGeom prst="rect">
            <a:avLst/>
          </a:prstGeom>
        </p:spPr>
      </p:pic>
      <p:sp>
        <p:nvSpPr>
          <p:cNvPr id="12" name="Retângulo 43">
            <a:extLst>
              <a:ext uri="{FF2B5EF4-FFF2-40B4-BE49-F238E27FC236}">
                <a16:creationId xmlns:a16="http://schemas.microsoft.com/office/drawing/2014/main" id="{33B148C2-4505-49EB-BBF1-E7B247D6616A}"/>
              </a:ext>
            </a:extLst>
          </p:cNvPr>
          <p:cNvSpPr/>
          <p:nvPr/>
        </p:nvSpPr>
        <p:spPr>
          <a:xfrm>
            <a:off x="11751670" y="6627403"/>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solidFill>
                <a:cs typeface="Arial" panose="020B0604020202020204" pitchFamily="34" charset="0"/>
              </a:rPr>
              <a:pPr algn="r"/>
              <a:t>4</a:t>
            </a:fld>
            <a:endParaRPr lang="en-US" sz="800">
              <a:solidFill>
                <a:schemeClr val="bg1"/>
              </a:solidFill>
              <a:cs typeface="Arial" panose="020B0604020202020204" pitchFamily="34" charset="0"/>
            </a:endParaRPr>
          </a:p>
        </p:txBody>
      </p:sp>
      <p:sp>
        <p:nvSpPr>
          <p:cNvPr id="5" name="TextBox 4">
            <a:extLst>
              <a:ext uri="{FF2B5EF4-FFF2-40B4-BE49-F238E27FC236}">
                <a16:creationId xmlns:a16="http://schemas.microsoft.com/office/drawing/2014/main" id="{6A63D009-DDC7-49E9-A72F-230D49DD75FF}"/>
              </a:ext>
            </a:extLst>
          </p:cNvPr>
          <p:cNvSpPr txBox="1"/>
          <p:nvPr/>
        </p:nvSpPr>
        <p:spPr>
          <a:xfrm>
            <a:off x="3810000" y="679860"/>
            <a:ext cx="7620000" cy="452431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b="1" dirty="0"/>
              <a:t>Contact details :</a:t>
            </a:r>
          </a:p>
          <a:p>
            <a:endParaRPr lang="en-US" dirty="0"/>
          </a:p>
          <a:p>
            <a:r>
              <a:rPr lang="en-US" dirty="0"/>
              <a:t>You will have a Batch Mentor , he / she is Your first point of contact </a:t>
            </a:r>
          </a:p>
          <a:p>
            <a:endParaRPr lang="en-US" dirty="0"/>
          </a:p>
          <a:p>
            <a:r>
              <a:rPr lang="en-US" u="sng" dirty="0"/>
              <a:t>For soft skills training program </a:t>
            </a:r>
            <a:r>
              <a:rPr lang="en-US" dirty="0"/>
              <a:t>– Supriti </a:t>
            </a:r>
          </a:p>
          <a:p>
            <a:endParaRPr lang="en-US" dirty="0"/>
          </a:p>
          <a:p>
            <a:r>
              <a:rPr lang="en-US" b="1" dirty="0">
                <a:solidFill>
                  <a:srgbClr val="002060"/>
                </a:solidFill>
                <a:hlinkClick r:id="rId3">
                  <a:extLst>
                    <a:ext uri="{A12FA001-AC4F-418D-AE19-62706E023703}">
                      <ahyp:hlinkClr xmlns:ahyp="http://schemas.microsoft.com/office/drawing/2018/hyperlinkcolor" val="tx"/>
                    </a:ext>
                  </a:extLst>
                </a:hlinkClick>
              </a:rPr>
              <a:t>supriti.phani@capgemini.com</a:t>
            </a:r>
            <a:endParaRPr lang="en-US" b="1" dirty="0">
              <a:solidFill>
                <a:srgbClr val="002060"/>
              </a:solidFill>
            </a:endParaRPr>
          </a:p>
          <a:p>
            <a:endParaRPr lang="en-US" dirty="0"/>
          </a:p>
          <a:p>
            <a:r>
              <a:rPr lang="en-US" dirty="0"/>
              <a:t>9930363356</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A person smiling for the camera&#10;&#10;Description automatically generated">
            <a:extLst>
              <a:ext uri="{FF2B5EF4-FFF2-40B4-BE49-F238E27FC236}">
                <a16:creationId xmlns:a16="http://schemas.microsoft.com/office/drawing/2014/main" id="{CD90DA32-007D-4520-94DF-0DF7E9D0B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7210" y="1685699"/>
            <a:ext cx="1600200" cy="3276600"/>
          </a:xfrm>
          <a:prstGeom prst="rect">
            <a:avLst/>
          </a:prstGeom>
        </p:spPr>
      </p:pic>
    </p:spTree>
    <p:extLst>
      <p:ext uri="{BB962C8B-B14F-4D97-AF65-F5344CB8AC3E}">
        <p14:creationId xmlns:p14="http://schemas.microsoft.com/office/powerpoint/2010/main" val="286706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_rels/theme5.xml.rels><?xml version="1.0" encoding="UTF-8" standalone="yes"?>
<Relationships xmlns="http://schemas.openxmlformats.org/package/2006/relationships"><Relationship Id="rId1" Type="http://schemas.openxmlformats.org/officeDocument/2006/relationships/image" Target="../media/image50.jpeg"/></Relationships>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3174</TotalTime>
  <Words>446</Words>
  <Application>Microsoft Office PowerPoint</Application>
  <PresentationFormat>Widescreen</PresentationFormat>
  <Paragraphs>74</Paragraphs>
  <Slides>6</Slides>
  <Notes>3</Notes>
  <HiddenSlides>0</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6</vt:i4>
      </vt:variant>
    </vt:vector>
  </HeadingPairs>
  <TitlesOfParts>
    <vt:vector size="18" baseType="lpstr">
      <vt:lpstr>Arial</vt:lpstr>
      <vt:lpstr>Calibri</vt:lpstr>
      <vt:lpstr>Century Gothic</vt:lpstr>
      <vt:lpstr>Verdana</vt:lpstr>
      <vt:lpstr>Wingdings</vt:lpstr>
      <vt:lpstr>Wingdings 3</vt:lpstr>
      <vt:lpstr>Capgemini 2017_Cover slides</vt:lpstr>
      <vt:lpstr>Section slides</vt:lpstr>
      <vt:lpstr>Content Layouts</vt:lpstr>
      <vt:lpstr>Content and Image Layouts</vt:lpstr>
      <vt:lpstr>Ion Boardroom</vt:lpstr>
      <vt:lpstr>think-cell Slide</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Phani, Supriti</dc:creator>
  <cp:lastModifiedBy>Phani, Supriti</cp:lastModifiedBy>
  <cp:revision>374</cp:revision>
  <dcterms:created xsi:type="dcterms:W3CDTF">2017-10-18T10:34:16Z</dcterms:created>
  <dcterms:modified xsi:type="dcterms:W3CDTF">2021-02-25T15:36:38Z</dcterms:modified>
</cp:coreProperties>
</file>